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3" r:id="rId9"/>
    <p:sldId id="266" r:id="rId10"/>
    <p:sldId id="271" r:id="rId11"/>
    <p:sldId id="267" r:id="rId12"/>
    <p:sldId id="270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126"/>
    <a:srgbClr val="00A249"/>
    <a:srgbClr val="37FF91"/>
    <a:srgbClr val="3EF44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1" autoAdjust="0"/>
    <p:restoredTop sz="94660"/>
  </p:normalViewPr>
  <p:slideViewPr>
    <p:cSldViewPr>
      <p:cViewPr>
        <p:scale>
          <a:sx n="73" d="100"/>
          <a:sy n="73" d="100"/>
        </p:scale>
        <p:origin x="-50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34250-82BD-4081-B23E-1BDA668923EF}" type="doc">
      <dgm:prSet loTypeId="urn:microsoft.com/office/officeart/2005/8/layout/hList3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0EA3F9A8-8F55-449A-808B-03A63EF4A6EA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  власності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19E61A-8B71-48BF-82FE-839849F829CD}" type="parTrans" cxnId="{B437AC2C-13A5-433E-9E4C-C6A230A19A85}">
      <dgm:prSet/>
      <dgm:spPr/>
      <dgm:t>
        <a:bodyPr/>
        <a:lstStyle/>
        <a:p>
          <a:endParaRPr lang="ru-RU"/>
        </a:p>
      </dgm:t>
    </dgm:pt>
    <dgm:pt modelId="{8757C81E-86BD-4AE6-B576-8A5B4EA5DB2B}" type="sibTrans" cxnId="{B437AC2C-13A5-433E-9E4C-C6A230A19A85}">
      <dgm:prSet/>
      <dgm:spPr/>
      <dgm:t>
        <a:bodyPr/>
        <a:lstStyle/>
        <a:p>
          <a:endParaRPr lang="ru-RU"/>
        </a:p>
      </dgm:t>
    </dgm:pt>
    <dgm:pt modelId="{2B4896EA-2392-41A9-B350-56979C2C1CBB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 володіння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279658-7607-40E4-9331-27C3F0EBCAC1}" type="parTrans" cxnId="{1A084EC9-11FC-4035-9CDC-0C787351E403}">
      <dgm:prSet/>
      <dgm:spPr/>
      <dgm:t>
        <a:bodyPr/>
        <a:lstStyle/>
        <a:p>
          <a:endParaRPr lang="ru-RU"/>
        </a:p>
      </dgm:t>
    </dgm:pt>
    <dgm:pt modelId="{82A998AF-25FC-45BB-894A-CB6833A10FA2}" type="sibTrans" cxnId="{1A084EC9-11FC-4035-9CDC-0C787351E403}">
      <dgm:prSet/>
      <dgm:spPr/>
      <dgm:t>
        <a:bodyPr/>
        <a:lstStyle/>
        <a:p>
          <a:endParaRPr lang="ru-RU"/>
        </a:p>
      </dgm:t>
    </dgm:pt>
    <dgm:pt modelId="{3A9158C5-AA30-43FF-B3EF-B3B370ADBD64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 користування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6AD294-C0E4-424F-9E53-43C8BF5B4C66}" type="parTrans" cxnId="{E8B79DF4-BC54-46B0-A8D7-F2BE88DEFE63}">
      <dgm:prSet/>
      <dgm:spPr/>
      <dgm:t>
        <a:bodyPr/>
        <a:lstStyle/>
        <a:p>
          <a:endParaRPr lang="ru-RU"/>
        </a:p>
      </dgm:t>
    </dgm:pt>
    <dgm:pt modelId="{D740722A-50BF-4EC4-BB57-FAA25CB8398B}" type="sibTrans" cxnId="{E8B79DF4-BC54-46B0-A8D7-F2BE88DEFE63}">
      <dgm:prSet/>
      <dgm:spPr/>
      <dgm:t>
        <a:bodyPr/>
        <a:lstStyle/>
        <a:p>
          <a:endParaRPr lang="ru-RU"/>
        </a:p>
      </dgm:t>
    </dgm:pt>
    <dgm:pt modelId="{D28A24DE-1BB2-42B8-96A0-0861F3990618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 розпорядження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18F97B-50F9-4432-B30D-0337C6526775}" type="parTrans" cxnId="{7F73A035-6421-4F7D-9A44-1D5CE45C82AD}">
      <dgm:prSet/>
      <dgm:spPr/>
      <dgm:t>
        <a:bodyPr/>
        <a:lstStyle/>
        <a:p>
          <a:endParaRPr lang="ru-RU"/>
        </a:p>
      </dgm:t>
    </dgm:pt>
    <dgm:pt modelId="{5E64D557-76B7-4BCC-B245-DF80211C1F7A}" type="sibTrans" cxnId="{7F73A035-6421-4F7D-9A44-1D5CE45C82AD}">
      <dgm:prSet/>
      <dgm:spPr/>
      <dgm:t>
        <a:bodyPr/>
        <a:lstStyle/>
        <a:p>
          <a:endParaRPr lang="ru-RU"/>
        </a:p>
      </dgm:t>
    </dgm:pt>
    <dgm:pt modelId="{E8D184A3-9DAB-43D0-B00F-E1F5E94B2058}" type="pres">
      <dgm:prSet presAssocID="{12434250-82BD-4081-B23E-1BDA668923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2068BB-4F86-4941-8657-23A231F5228E}" type="pres">
      <dgm:prSet presAssocID="{0EA3F9A8-8F55-449A-808B-03A63EF4A6EA}" presName="roof" presStyleLbl="dkBgShp" presStyleIdx="0" presStyleCnt="2" custLinFactNeighborY="7576"/>
      <dgm:spPr/>
      <dgm:t>
        <a:bodyPr/>
        <a:lstStyle/>
        <a:p>
          <a:endParaRPr lang="ru-RU"/>
        </a:p>
      </dgm:t>
    </dgm:pt>
    <dgm:pt modelId="{2C84C66D-97D4-4C51-A314-29F8BF322E1F}" type="pres">
      <dgm:prSet presAssocID="{0EA3F9A8-8F55-449A-808B-03A63EF4A6EA}" presName="pillars" presStyleCnt="0"/>
      <dgm:spPr/>
      <dgm:t>
        <a:bodyPr/>
        <a:lstStyle/>
        <a:p>
          <a:endParaRPr lang="ru-RU"/>
        </a:p>
      </dgm:t>
    </dgm:pt>
    <dgm:pt modelId="{9E59710E-0D2C-41CF-9465-4769B0BE1E67}" type="pres">
      <dgm:prSet presAssocID="{0EA3F9A8-8F55-449A-808B-03A63EF4A6EA}" presName="pillar1" presStyleLbl="node1" presStyleIdx="0" presStyleCnt="3" custLinFactNeighborX="-1321" custLinFactNeighborY="1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29001-B946-4A9E-88F4-38D713B2F3A4}" type="pres">
      <dgm:prSet presAssocID="{3A9158C5-AA30-43FF-B3EF-B3B370ADBD6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65F72-374B-43DF-8EAF-F9ECDA6DDC59}" type="pres">
      <dgm:prSet presAssocID="{D28A24DE-1BB2-42B8-96A0-0861F399061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CA807-0600-4E27-A992-F9F5BC5887FA}" type="pres">
      <dgm:prSet presAssocID="{0EA3F9A8-8F55-449A-808B-03A63EF4A6EA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E8B79DF4-BC54-46B0-A8D7-F2BE88DEFE63}" srcId="{0EA3F9A8-8F55-449A-808B-03A63EF4A6EA}" destId="{3A9158C5-AA30-43FF-B3EF-B3B370ADBD64}" srcOrd="1" destOrd="0" parTransId="{D86AD294-C0E4-424F-9E53-43C8BF5B4C66}" sibTransId="{D740722A-50BF-4EC4-BB57-FAA25CB8398B}"/>
    <dgm:cxn modelId="{D8A2EC7C-B5D5-4EF6-BEC4-D2050AE1B271}" type="presOf" srcId="{3A9158C5-AA30-43FF-B3EF-B3B370ADBD64}" destId="{F2F29001-B946-4A9E-88F4-38D713B2F3A4}" srcOrd="0" destOrd="0" presId="urn:microsoft.com/office/officeart/2005/8/layout/hList3"/>
    <dgm:cxn modelId="{B437AC2C-13A5-433E-9E4C-C6A230A19A85}" srcId="{12434250-82BD-4081-B23E-1BDA668923EF}" destId="{0EA3F9A8-8F55-449A-808B-03A63EF4A6EA}" srcOrd="0" destOrd="0" parTransId="{F319E61A-8B71-48BF-82FE-839849F829CD}" sibTransId="{8757C81E-86BD-4AE6-B576-8A5B4EA5DB2B}"/>
    <dgm:cxn modelId="{7F73A035-6421-4F7D-9A44-1D5CE45C82AD}" srcId="{0EA3F9A8-8F55-449A-808B-03A63EF4A6EA}" destId="{D28A24DE-1BB2-42B8-96A0-0861F3990618}" srcOrd="2" destOrd="0" parTransId="{8518F97B-50F9-4432-B30D-0337C6526775}" sibTransId="{5E64D557-76B7-4BCC-B245-DF80211C1F7A}"/>
    <dgm:cxn modelId="{72FD0A1F-2653-4A62-BAF1-65E14F1B4DBD}" type="presOf" srcId="{D28A24DE-1BB2-42B8-96A0-0861F3990618}" destId="{44765F72-374B-43DF-8EAF-F9ECDA6DDC59}" srcOrd="0" destOrd="0" presId="urn:microsoft.com/office/officeart/2005/8/layout/hList3"/>
    <dgm:cxn modelId="{B5F02466-9F91-4D58-A4B3-8050B4889CFA}" type="presOf" srcId="{0EA3F9A8-8F55-449A-808B-03A63EF4A6EA}" destId="{BE2068BB-4F86-4941-8657-23A231F5228E}" srcOrd="0" destOrd="0" presId="urn:microsoft.com/office/officeart/2005/8/layout/hList3"/>
    <dgm:cxn modelId="{1A084EC9-11FC-4035-9CDC-0C787351E403}" srcId="{0EA3F9A8-8F55-449A-808B-03A63EF4A6EA}" destId="{2B4896EA-2392-41A9-B350-56979C2C1CBB}" srcOrd="0" destOrd="0" parTransId="{F2279658-7607-40E4-9331-27C3F0EBCAC1}" sibTransId="{82A998AF-25FC-45BB-894A-CB6833A10FA2}"/>
    <dgm:cxn modelId="{AA790713-E244-4B08-8062-4A2DA44F2CD9}" type="presOf" srcId="{2B4896EA-2392-41A9-B350-56979C2C1CBB}" destId="{9E59710E-0D2C-41CF-9465-4769B0BE1E67}" srcOrd="0" destOrd="0" presId="urn:microsoft.com/office/officeart/2005/8/layout/hList3"/>
    <dgm:cxn modelId="{CE0244A9-2652-4F05-A474-566D6E1F9DEF}" type="presOf" srcId="{12434250-82BD-4081-B23E-1BDA668923EF}" destId="{E8D184A3-9DAB-43D0-B00F-E1F5E94B2058}" srcOrd="0" destOrd="0" presId="urn:microsoft.com/office/officeart/2005/8/layout/hList3"/>
    <dgm:cxn modelId="{962A48D8-89F1-4230-BC5C-B279AA0A6A6A}" type="presParOf" srcId="{E8D184A3-9DAB-43D0-B00F-E1F5E94B2058}" destId="{BE2068BB-4F86-4941-8657-23A231F5228E}" srcOrd="0" destOrd="0" presId="urn:microsoft.com/office/officeart/2005/8/layout/hList3"/>
    <dgm:cxn modelId="{D6FCF3D8-5F91-45B2-9592-5A413F038B2A}" type="presParOf" srcId="{E8D184A3-9DAB-43D0-B00F-E1F5E94B2058}" destId="{2C84C66D-97D4-4C51-A314-29F8BF322E1F}" srcOrd="1" destOrd="0" presId="urn:microsoft.com/office/officeart/2005/8/layout/hList3"/>
    <dgm:cxn modelId="{DD78B104-95B6-4A5D-9681-7B67E5DF79A9}" type="presParOf" srcId="{2C84C66D-97D4-4C51-A314-29F8BF322E1F}" destId="{9E59710E-0D2C-41CF-9465-4769B0BE1E67}" srcOrd="0" destOrd="0" presId="urn:microsoft.com/office/officeart/2005/8/layout/hList3"/>
    <dgm:cxn modelId="{BEF5051E-EAEF-4B40-83C9-A1335E972344}" type="presParOf" srcId="{2C84C66D-97D4-4C51-A314-29F8BF322E1F}" destId="{F2F29001-B946-4A9E-88F4-38D713B2F3A4}" srcOrd="1" destOrd="0" presId="urn:microsoft.com/office/officeart/2005/8/layout/hList3"/>
    <dgm:cxn modelId="{F6775F30-6CF6-45EE-A950-C060F668DC04}" type="presParOf" srcId="{2C84C66D-97D4-4C51-A314-29F8BF322E1F}" destId="{44765F72-374B-43DF-8EAF-F9ECDA6DDC59}" srcOrd="2" destOrd="0" presId="urn:microsoft.com/office/officeart/2005/8/layout/hList3"/>
    <dgm:cxn modelId="{93E3F722-EA55-4DCC-9009-2FFC64C949E3}" type="presParOf" srcId="{E8D184A3-9DAB-43D0-B00F-E1F5E94B2058}" destId="{5E8CA807-0600-4E27-A992-F9F5BC5887F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EBB39-AB6B-4750-8281-CDC8C6B1375B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86B69C-0E94-4DFB-9BF3-478508B7F1C2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Підстави для позбавлення права власності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003530-8FF5-415E-929D-19E42EE1C65E}" type="parTrans" cxnId="{87C1FEC2-8404-4299-B34B-8EA6A51ECBC5}">
      <dgm:prSet/>
      <dgm:spPr/>
      <dgm:t>
        <a:bodyPr/>
        <a:lstStyle/>
        <a:p>
          <a:endParaRPr lang="ru-RU"/>
        </a:p>
      </dgm:t>
    </dgm:pt>
    <dgm:pt modelId="{3155C993-CCC3-4606-A804-3EFB96FE1947}" type="sibTrans" cxnId="{87C1FEC2-8404-4299-B34B-8EA6A51ECBC5}">
      <dgm:prSet/>
      <dgm:spPr/>
      <dgm:t>
        <a:bodyPr/>
        <a:lstStyle/>
        <a:p>
          <a:endParaRPr lang="ru-RU"/>
        </a:p>
      </dgm:t>
    </dgm:pt>
    <dgm:pt modelId="{A37771C0-9836-4463-9716-6F0236ECBD00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Конфіскація майна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1156CB-0AF1-4B2F-A475-E1E0E649C04F}" type="parTrans" cxnId="{02B6A27D-2762-4B4D-A55C-3D8F6944A2BA}">
      <dgm:prSet/>
      <dgm:spPr/>
      <dgm:t>
        <a:bodyPr/>
        <a:lstStyle/>
        <a:p>
          <a:endParaRPr lang="ru-RU"/>
        </a:p>
      </dgm:t>
    </dgm:pt>
    <dgm:pt modelId="{D473232D-A006-4555-BB11-D2FEFC693477}" type="sibTrans" cxnId="{02B6A27D-2762-4B4D-A55C-3D8F6944A2BA}">
      <dgm:prSet/>
      <dgm:spPr/>
      <dgm:t>
        <a:bodyPr/>
        <a:lstStyle/>
        <a:p>
          <a:endParaRPr lang="ru-RU"/>
        </a:p>
      </dgm:t>
    </dgm:pt>
    <dgm:pt modelId="{A02B8B9E-5139-4DDA-9E39-6DD476944D3E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Примусове відчуження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DF9565-53E6-4D08-8C9C-26B7E635DDDB}" type="parTrans" cxnId="{124FBD37-828D-47BD-A935-6377D7EB3B07}">
      <dgm:prSet/>
      <dgm:spPr/>
      <dgm:t>
        <a:bodyPr/>
        <a:lstStyle/>
        <a:p>
          <a:endParaRPr lang="ru-RU"/>
        </a:p>
      </dgm:t>
    </dgm:pt>
    <dgm:pt modelId="{EFBE944D-1A6F-4757-8B22-3C42EA1A27F8}" type="sibTrans" cxnId="{124FBD37-828D-47BD-A935-6377D7EB3B07}">
      <dgm:prSet/>
      <dgm:spPr/>
      <dgm:t>
        <a:bodyPr/>
        <a:lstStyle/>
        <a:p>
          <a:endParaRPr lang="ru-RU"/>
        </a:p>
      </dgm:t>
    </dgm:pt>
    <dgm:pt modelId="{4A3AE40F-8020-4A28-A2B4-E7C1145CBB34}" type="pres">
      <dgm:prSet presAssocID="{C5DEBB39-AB6B-4750-8281-CDC8C6B137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FB1F1-489D-41EA-B9FE-2CC27889B078}" type="pres">
      <dgm:prSet presAssocID="{6A86B69C-0E94-4DFB-9BF3-478508B7F1C2}" presName="centerShape" presStyleLbl="node0" presStyleIdx="0" presStyleCnt="1" custScaleX="112187" custScaleY="110049"/>
      <dgm:spPr/>
      <dgm:t>
        <a:bodyPr/>
        <a:lstStyle/>
        <a:p>
          <a:endParaRPr lang="ru-RU"/>
        </a:p>
      </dgm:t>
    </dgm:pt>
    <dgm:pt modelId="{349721E0-44BB-4A4A-878F-E5DB6C4BF34E}" type="pres">
      <dgm:prSet presAssocID="{0FDF9565-53E6-4D08-8C9C-26B7E635DDDB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151250FE-D327-44CF-8E9A-1BB0FC14F144}" type="pres">
      <dgm:prSet presAssocID="{A02B8B9E-5139-4DDA-9E39-6DD476944D3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F5D4C-CB09-4587-8C5C-860F99FD835F}" type="pres">
      <dgm:prSet presAssocID="{491156CB-0AF1-4B2F-A475-E1E0E649C04F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ACC44A76-E19D-4614-8759-70C0E25CA0A1}" type="pres">
      <dgm:prSet presAssocID="{A37771C0-9836-4463-9716-6F0236ECBD0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5F3AF-B391-488D-8A6E-B8B8B0BDE737}" type="presOf" srcId="{491156CB-0AF1-4B2F-A475-E1E0E649C04F}" destId="{B45F5D4C-CB09-4587-8C5C-860F99FD835F}" srcOrd="0" destOrd="0" presId="urn:microsoft.com/office/officeart/2005/8/layout/radial4"/>
    <dgm:cxn modelId="{124FBD37-828D-47BD-A935-6377D7EB3B07}" srcId="{6A86B69C-0E94-4DFB-9BF3-478508B7F1C2}" destId="{A02B8B9E-5139-4DDA-9E39-6DD476944D3E}" srcOrd="0" destOrd="0" parTransId="{0FDF9565-53E6-4D08-8C9C-26B7E635DDDB}" sibTransId="{EFBE944D-1A6F-4757-8B22-3C42EA1A27F8}"/>
    <dgm:cxn modelId="{476B3099-BBC0-4130-99CA-EE954B5D365A}" type="presOf" srcId="{A02B8B9E-5139-4DDA-9E39-6DD476944D3E}" destId="{151250FE-D327-44CF-8E9A-1BB0FC14F144}" srcOrd="0" destOrd="0" presId="urn:microsoft.com/office/officeart/2005/8/layout/radial4"/>
    <dgm:cxn modelId="{02B6A27D-2762-4B4D-A55C-3D8F6944A2BA}" srcId="{6A86B69C-0E94-4DFB-9BF3-478508B7F1C2}" destId="{A37771C0-9836-4463-9716-6F0236ECBD00}" srcOrd="1" destOrd="0" parTransId="{491156CB-0AF1-4B2F-A475-E1E0E649C04F}" sibTransId="{D473232D-A006-4555-BB11-D2FEFC693477}"/>
    <dgm:cxn modelId="{E3AA2BF5-13A2-48D6-87D9-743745034D34}" type="presOf" srcId="{A37771C0-9836-4463-9716-6F0236ECBD00}" destId="{ACC44A76-E19D-4614-8759-70C0E25CA0A1}" srcOrd="0" destOrd="0" presId="urn:microsoft.com/office/officeart/2005/8/layout/radial4"/>
    <dgm:cxn modelId="{040E001E-723A-4346-9C01-68A0CCCBF077}" type="presOf" srcId="{C5DEBB39-AB6B-4750-8281-CDC8C6B1375B}" destId="{4A3AE40F-8020-4A28-A2B4-E7C1145CBB34}" srcOrd="0" destOrd="0" presId="urn:microsoft.com/office/officeart/2005/8/layout/radial4"/>
    <dgm:cxn modelId="{87C1FEC2-8404-4299-B34B-8EA6A51ECBC5}" srcId="{C5DEBB39-AB6B-4750-8281-CDC8C6B1375B}" destId="{6A86B69C-0E94-4DFB-9BF3-478508B7F1C2}" srcOrd="0" destOrd="0" parTransId="{4A003530-8FF5-415E-929D-19E42EE1C65E}" sibTransId="{3155C993-CCC3-4606-A804-3EFB96FE1947}"/>
    <dgm:cxn modelId="{313B5B8C-3841-46D8-8AEE-CD68D323A1E4}" type="presOf" srcId="{0FDF9565-53E6-4D08-8C9C-26B7E635DDDB}" destId="{349721E0-44BB-4A4A-878F-E5DB6C4BF34E}" srcOrd="0" destOrd="0" presId="urn:microsoft.com/office/officeart/2005/8/layout/radial4"/>
    <dgm:cxn modelId="{5A1D4AD2-8520-4761-85FF-C489F6A0CA93}" type="presOf" srcId="{6A86B69C-0E94-4DFB-9BF3-478508B7F1C2}" destId="{14FFB1F1-489D-41EA-B9FE-2CC27889B078}" srcOrd="0" destOrd="0" presId="urn:microsoft.com/office/officeart/2005/8/layout/radial4"/>
    <dgm:cxn modelId="{F64B0757-09A8-4E1A-A516-23F879D8B375}" type="presParOf" srcId="{4A3AE40F-8020-4A28-A2B4-E7C1145CBB34}" destId="{14FFB1F1-489D-41EA-B9FE-2CC27889B078}" srcOrd="0" destOrd="0" presId="urn:microsoft.com/office/officeart/2005/8/layout/radial4"/>
    <dgm:cxn modelId="{94ED8859-2027-4CD6-B68B-6D0A28CEE120}" type="presParOf" srcId="{4A3AE40F-8020-4A28-A2B4-E7C1145CBB34}" destId="{349721E0-44BB-4A4A-878F-E5DB6C4BF34E}" srcOrd="1" destOrd="0" presId="urn:microsoft.com/office/officeart/2005/8/layout/radial4"/>
    <dgm:cxn modelId="{FFEEE0F0-9DC0-44FD-89FE-39018B0A7A48}" type="presParOf" srcId="{4A3AE40F-8020-4A28-A2B4-E7C1145CBB34}" destId="{151250FE-D327-44CF-8E9A-1BB0FC14F144}" srcOrd="2" destOrd="0" presId="urn:microsoft.com/office/officeart/2005/8/layout/radial4"/>
    <dgm:cxn modelId="{D46AC3E0-0BE9-40BC-8CFE-575C6C3879F9}" type="presParOf" srcId="{4A3AE40F-8020-4A28-A2B4-E7C1145CBB34}" destId="{B45F5D4C-CB09-4587-8C5C-860F99FD835F}" srcOrd="3" destOrd="0" presId="urn:microsoft.com/office/officeart/2005/8/layout/radial4"/>
    <dgm:cxn modelId="{F280ACB0-2B22-4B6F-958C-3EB31C1CFD81}" type="presParOf" srcId="{4A3AE40F-8020-4A28-A2B4-E7C1145CBB34}" destId="{ACC44A76-E19D-4614-8759-70C0E25CA0A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A2960-629F-4757-B76A-61D8C25698EF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FC78C5-8949-4A20-9C2B-E20182014C5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Державна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3171A9-7BF6-45CF-83CB-366D1B4597A1}" type="parTrans" cxnId="{9ED71CBF-485A-4AF1-8733-D9AB49FD6052}">
      <dgm:prSet/>
      <dgm:spPr/>
      <dgm:t>
        <a:bodyPr/>
        <a:lstStyle/>
        <a:p>
          <a:endParaRPr lang="ru-RU"/>
        </a:p>
      </dgm:t>
    </dgm:pt>
    <dgm:pt modelId="{4BEAAC9B-8596-4449-90C2-45E47984E438}" type="sibTrans" cxnId="{9ED71CBF-485A-4AF1-8733-D9AB49FD6052}">
      <dgm:prSet/>
      <dgm:spPr/>
      <dgm:t>
        <a:bodyPr/>
        <a:lstStyle/>
        <a:p>
          <a:endParaRPr lang="ru-RU"/>
        </a:p>
      </dgm:t>
    </dgm:pt>
    <dgm:pt modelId="{CC069F7E-53E1-4A4B-8556-962DE0613C8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Комунальна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6DB878-8F41-415E-A6D8-222629CD9E2D}" type="parTrans" cxnId="{91D2B7D9-2604-4E31-9231-10A7729A3A46}">
      <dgm:prSet/>
      <dgm:spPr/>
      <dgm:t>
        <a:bodyPr/>
        <a:lstStyle/>
        <a:p>
          <a:endParaRPr lang="ru-RU"/>
        </a:p>
      </dgm:t>
    </dgm:pt>
    <dgm:pt modelId="{C2F9105A-1E0C-4595-B8EF-F90A459D1A2C}" type="sibTrans" cxnId="{91D2B7D9-2604-4E31-9231-10A7729A3A46}">
      <dgm:prSet/>
      <dgm:spPr/>
      <dgm:t>
        <a:bodyPr/>
        <a:lstStyle/>
        <a:p>
          <a:endParaRPr lang="ru-RU"/>
        </a:p>
      </dgm:t>
    </dgm:pt>
    <dgm:pt modelId="{4C4AE4A4-C3D7-429C-A281-FD505F3A713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Приватна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06BA9B-0BE6-459C-9D45-092DF63A23CB}" type="parTrans" cxnId="{67EE3DB1-127D-4B19-B2D4-51B3821C8FDA}">
      <dgm:prSet/>
      <dgm:spPr/>
      <dgm:t>
        <a:bodyPr/>
        <a:lstStyle/>
        <a:p>
          <a:endParaRPr lang="ru-RU"/>
        </a:p>
      </dgm:t>
    </dgm:pt>
    <dgm:pt modelId="{552AE4D8-2A8A-445D-B9FD-AEF681957ECD}" type="sibTrans" cxnId="{67EE3DB1-127D-4B19-B2D4-51B3821C8FDA}">
      <dgm:prSet/>
      <dgm:spPr/>
      <dgm:t>
        <a:bodyPr/>
        <a:lstStyle/>
        <a:p>
          <a:endParaRPr lang="ru-RU"/>
        </a:p>
      </dgm:t>
    </dgm:pt>
    <dgm:pt modelId="{2DD1EB4F-E580-43FF-AA87-37357EBB637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Форми власност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і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A7AC89A-FC3A-41E8-8AD1-C3A6BCB7F033}" type="parTrans" cxnId="{6599C21F-EC3D-4FC4-9697-7EF17B20AE17}">
      <dgm:prSet/>
      <dgm:spPr/>
      <dgm:t>
        <a:bodyPr/>
        <a:lstStyle/>
        <a:p>
          <a:endParaRPr lang="ru-RU"/>
        </a:p>
      </dgm:t>
    </dgm:pt>
    <dgm:pt modelId="{B64A62AE-D11F-45A8-9FB7-A0E40D555D14}" type="sibTrans" cxnId="{6599C21F-EC3D-4FC4-9697-7EF17B20AE17}">
      <dgm:prSet/>
      <dgm:spPr/>
      <dgm:t>
        <a:bodyPr/>
        <a:lstStyle/>
        <a:p>
          <a:endParaRPr lang="ru-RU"/>
        </a:p>
      </dgm:t>
    </dgm:pt>
    <dgm:pt modelId="{B7520CCD-7D80-4C62-8D6A-51C56DB58F57}" type="pres">
      <dgm:prSet presAssocID="{FC0A2960-629F-4757-B76A-61D8C25698E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C487FE-1748-4E67-96FD-EDA3CB3A81C9}" type="pres">
      <dgm:prSet presAssocID="{FC0A2960-629F-4757-B76A-61D8C25698EF}" presName="ellipse" presStyleLbl="trBgShp" presStyleIdx="0" presStyleCnt="1"/>
      <dgm:spPr/>
      <dgm:t>
        <a:bodyPr/>
        <a:lstStyle/>
        <a:p>
          <a:endParaRPr lang="ru-RU"/>
        </a:p>
      </dgm:t>
    </dgm:pt>
    <dgm:pt modelId="{811DB599-AF28-4110-BB76-A3528A7946F8}" type="pres">
      <dgm:prSet presAssocID="{FC0A2960-629F-4757-B76A-61D8C25698EF}" presName="arrow1" presStyleLbl="fgShp" presStyleIdx="0" presStyleCnt="1" custLinFactNeighborX="5558" custLinFactNeighborY="16807"/>
      <dgm:spPr/>
      <dgm:t>
        <a:bodyPr/>
        <a:lstStyle/>
        <a:p>
          <a:endParaRPr lang="ru-RU"/>
        </a:p>
      </dgm:t>
    </dgm:pt>
    <dgm:pt modelId="{4ADC37B0-2C14-4B27-9047-DC063651D5AE}" type="pres">
      <dgm:prSet presAssocID="{FC0A2960-629F-4757-B76A-61D8C25698E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D44F0-F344-4AA4-B89A-1F89E5132683}" type="pres">
      <dgm:prSet presAssocID="{CC069F7E-53E1-4A4B-8556-962DE0613C8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38D32-6618-429F-9896-9F1C1EC6AE60}" type="pres">
      <dgm:prSet presAssocID="{4C4AE4A4-C3D7-429C-A281-FD505F3A713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F3947-30C6-41C5-91E0-3FB44B0CE30F}" type="pres">
      <dgm:prSet presAssocID="{2DD1EB4F-E580-43FF-AA87-37357EBB637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6A617-A011-488E-8419-2601FAA42D5D}" type="pres">
      <dgm:prSet presAssocID="{FC0A2960-629F-4757-B76A-61D8C25698EF}" presName="funnel" presStyleLbl="trAlignAcc1" presStyleIdx="0" presStyleCnt="1"/>
      <dgm:spPr/>
      <dgm:t>
        <a:bodyPr/>
        <a:lstStyle/>
        <a:p>
          <a:endParaRPr lang="ru-RU"/>
        </a:p>
      </dgm:t>
    </dgm:pt>
  </dgm:ptLst>
  <dgm:cxnLst>
    <dgm:cxn modelId="{3A9AA1DF-69D1-4E2E-BC88-6D503BDF6EB7}" type="presOf" srcId="{4C4AE4A4-C3D7-429C-A281-FD505F3A713C}" destId="{505D44F0-F344-4AA4-B89A-1F89E5132683}" srcOrd="0" destOrd="0" presId="urn:microsoft.com/office/officeart/2005/8/layout/funnel1"/>
    <dgm:cxn modelId="{6599C21F-EC3D-4FC4-9697-7EF17B20AE17}" srcId="{FC0A2960-629F-4757-B76A-61D8C25698EF}" destId="{2DD1EB4F-E580-43FF-AA87-37357EBB637E}" srcOrd="3" destOrd="0" parTransId="{2A7AC89A-FC3A-41E8-8AD1-C3A6BCB7F033}" sibTransId="{B64A62AE-D11F-45A8-9FB7-A0E40D555D14}"/>
    <dgm:cxn modelId="{7BAC9A09-F977-42D3-9363-5B702987AA9D}" type="presOf" srcId="{FDFC78C5-8949-4A20-9C2B-E20182014C58}" destId="{372F3947-30C6-41C5-91E0-3FB44B0CE30F}" srcOrd="0" destOrd="0" presId="urn:microsoft.com/office/officeart/2005/8/layout/funnel1"/>
    <dgm:cxn modelId="{D50F3834-515C-4F03-952D-0F9C5C253179}" type="presOf" srcId="{CC069F7E-53E1-4A4B-8556-962DE0613C8A}" destId="{D2638D32-6618-429F-9896-9F1C1EC6AE60}" srcOrd="0" destOrd="0" presId="urn:microsoft.com/office/officeart/2005/8/layout/funnel1"/>
    <dgm:cxn modelId="{9ED71CBF-485A-4AF1-8733-D9AB49FD6052}" srcId="{FC0A2960-629F-4757-B76A-61D8C25698EF}" destId="{FDFC78C5-8949-4A20-9C2B-E20182014C58}" srcOrd="0" destOrd="0" parTransId="{1B3171A9-7BF6-45CF-83CB-366D1B4597A1}" sibTransId="{4BEAAC9B-8596-4449-90C2-45E47984E438}"/>
    <dgm:cxn modelId="{D315BD46-2665-4315-AF90-4778E3C0DCD0}" type="presOf" srcId="{FC0A2960-629F-4757-B76A-61D8C25698EF}" destId="{B7520CCD-7D80-4C62-8D6A-51C56DB58F57}" srcOrd="0" destOrd="0" presId="urn:microsoft.com/office/officeart/2005/8/layout/funnel1"/>
    <dgm:cxn modelId="{91D2B7D9-2604-4E31-9231-10A7729A3A46}" srcId="{FC0A2960-629F-4757-B76A-61D8C25698EF}" destId="{CC069F7E-53E1-4A4B-8556-962DE0613C8A}" srcOrd="1" destOrd="0" parTransId="{846DB878-8F41-415E-A6D8-222629CD9E2D}" sibTransId="{C2F9105A-1E0C-4595-B8EF-F90A459D1A2C}"/>
    <dgm:cxn modelId="{67EE3DB1-127D-4B19-B2D4-51B3821C8FDA}" srcId="{FC0A2960-629F-4757-B76A-61D8C25698EF}" destId="{4C4AE4A4-C3D7-429C-A281-FD505F3A713C}" srcOrd="2" destOrd="0" parTransId="{7106BA9B-0BE6-459C-9D45-092DF63A23CB}" sibTransId="{552AE4D8-2A8A-445D-B9FD-AEF681957ECD}"/>
    <dgm:cxn modelId="{AB209B21-4FA6-47B7-87B3-7FC7E3659BD9}" type="presOf" srcId="{2DD1EB4F-E580-43FF-AA87-37357EBB637E}" destId="{4ADC37B0-2C14-4B27-9047-DC063651D5AE}" srcOrd="0" destOrd="0" presId="urn:microsoft.com/office/officeart/2005/8/layout/funnel1"/>
    <dgm:cxn modelId="{73D99606-D8C0-42CF-B1D3-0D4E6A328EF5}" type="presParOf" srcId="{B7520CCD-7D80-4C62-8D6A-51C56DB58F57}" destId="{10C487FE-1748-4E67-96FD-EDA3CB3A81C9}" srcOrd="0" destOrd="0" presId="urn:microsoft.com/office/officeart/2005/8/layout/funnel1"/>
    <dgm:cxn modelId="{87447070-BD92-4919-935B-1D5BFFB91F81}" type="presParOf" srcId="{B7520CCD-7D80-4C62-8D6A-51C56DB58F57}" destId="{811DB599-AF28-4110-BB76-A3528A7946F8}" srcOrd="1" destOrd="0" presId="urn:microsoft.com/office/officeart/2005/8/layout/funnel1"/>
    <dgm:cxn modelId="{96563C27-0CFC-41D3-B972-21AB9DD71329}" type="presParOf" srcId="{B7520CCD-7D80-4C62-8D6A-51C56DB58F57}" destId="{4ADC37B0-2C14-4B27-9047-DC063651D5AE}" srcOrd="2" destOrd="0" presId="urn:microsoft.com/office/officeart/2005/8/layout/funnel1"/>
    <dgm:cxn modelId="{4F2BA276-838C-401B-891B-D4C552B4EC0F}" type="presParOf" srcId="{B7520CCD-7D80-4C62-8D6A-51C56DB58F57}" destId="{505D44F0-F344-4AA4-B89A-1F89E5132683}" srcOrd="3" destOrd="0" presId="urn:microsoft.com/office/officeart/2005/8/layout/funnel1"/>
    <dgm:cxn modelId="{072315B7-C0B6-4C42-B3BA-CAFB6A72063B}" type="presParOf" srcId="{B7520CCD-7D80-4C62-8D6A-51C56DB58F57}" destId="{D2638D32-6618-429F-9896-9F1C1EC6AE60}" srcOrd="4" destOrd="0" presId="urn:microsoft.com/office/officeart/2005/8/layout/funnel1"/>
    <dgm:cxn modelId="{5FBB3879-6E23-414D-ABC9-F4CE399A8A80}" type="presParOf" srcId="{B7520CCD-7D80-4C62-8D6A-51C56DB58F57}" destId="{372F3947-30C6-41C5-91E0-3FB44B0CE30F}" srcOrd="5" destOrd="0" presId="urn:microsoft.com/office/officeart/2005/8/layout/funnel1"/>
    <dgm:cxn modelId="{5844D32B-CA90-446C-A1CD-FADB7AC98A99}" type="presParOf" srcId="{B7520CCD-7D80-4C62-8D6A-51C56DB58F57}" destId="{01E6A617-A011-488E-8419-2601FAA42D5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CA30BA-913F-4667-987D-4F8A66A505AC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068AA1D-AAB1-4D34-8FCB-EA9A992FB7DD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Часткова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2E73FC-C00B-41B7-9F2D-C41446EF960F}" type="parTrans" cxnId="{05484BDB-6904-4930-B478-D4F6EB33AF08}">
      <dgm:prSet/>
      <dgm:spPr/>
      <dgm:t>
        <a:bodyPr/>
        <a:lstStyle/>
        <a:p>
          <a:endParaRPr lang="ru-RU"/>
        </a:p>
      </dgm:t>
    </dgm:pt>
    <dgm:pt modelId="{15E10B88-6AD5-4209-98A2-A5F296DEAF8A}" type="sibTrans" cxnId="{05484BDB-6904-4930-B478-D4F6EB33AF08}">
      <dgm:prSet/>
      <dgm:spPr/>
      <dgm:t>
        <a:bodyPr/>
        <a:lstStyle/>
        <a:p>
          <a:endParaRPr lang="ru-RU"/>
        </a:p>
      </dgm:t>
    </dgm:pt>
    <dgm:pt modelId="{ACE5FD5F-56E2-4F7C-80D3-811D13C7292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Малолітня особа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1A521A7-E475-43D3-B0B3-4624BC81A8E4}" type="parTrans" cxnId="{97BDFB01-1B3A-4040-883F-25DEEC2D8D3C}">
      <dgm:prSet/>
      <dgm:spPr/>
      <dgm:t>
        <a:bodyPr/>
        <a:lstStyle/>
        <a:p>
          <a:endParaRPr lang="ru-RU"/>
        </a:p>
      </dgm:t>
    </dgm:pt>
    <dgm:pt modelId="{ABFEF85F-F0B7-47ED-B686-559BCAC8605A}" type="sibTrans" cxnId="{97BDFB01-1B3A-4040-883F-25DEEC2D8D3C}">
      <dgm:prSet/>
      <dgm:spPr/>
      <dgm:t>
        <a:bodyPr/>
        <a:lstStyle/>
        <a:p>
          <a:endParaRPr lang="ru-RU"/>
        </a:p>
      </dgm:t>
    </dgm:pt>
    <dgm:pt modelId="{D22780F0-BC5A-42C0-99A5-5DB2DFFDA0F0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Вік – до 14 років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F88B6F-96F5-402D-8A8C-54FCBC58A7B1}" type="parTrans" cxnId="{93943030-4E7A-406B-86B1-7059C709BA63}">
      <dgm:prSet/>
      <dgm:spPr/>
      <dgm:t>
        <a:bodyPr/>
        <a:lstStyle/>
        <a:p>
          <a:endParaRPr lang="ru-RU"/>
        </a:p>
      </dgm:t>
    </dgm:pt>
    <dgm:pt modelId="{B0A6CFBB-9733-4AE3-840E-1C93A1DA3D4D}" type="sibTrans" cxnId="{93943030-4E7A-406B-86B1-7059C709BA63}">
      <dgm:prSet/>
      <dgm:spPr/>
      <dgm:t>
        <a:bodyPr/>
        <a:lstStyle/>
        <a:p>
          <a:endParaRPr lang="ru-RU"/>
        </a:p>
      </dgm:t>
    </dgm:pt>
    <dgm:pt modelId="{733C1501-FA6F-4362-B9A9-A843F322AE14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Неповна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B61A90-2F30-4E48-914D-993204FF4EC4}" type="parTrans" cxnId="{5F4609ED-928B-4464-A5BD-4F4F429E2C2F}">
      <dgm:prSet/>
      <dgm:spPr/>
      <dgm:t>
        <a:bodyPr/>
        <a:lstStyle/>
        <a:p>
          <a:endParaRPr lang="ru-RU"/>
        </a:p>
      </dgm:t>
    </dgm:pt>
    <dgm:pt modelId="{75C8A95D-FDF8-4FF3-B5F7-4DD86D64F838}" type="sibTrans" cxnId="{5F4609ED-928B-4464-A5BD-4F4F429E2C2F}">
      <dgm:prSet/>
      <dgm:spPr/>
      <dgm:t>
        <a:bodyPr/>
        <a:lstStyle/>
        <a:p>
          <a:endParaRPr lang="ru-RU"/>
        </a:p>
      </dgm:t>
    </dgm:pt>
    <dgm:pt modelId="{E3281EFE-61F7-4517-A75C-5868AD9F9A6F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Неповнолітня особа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028482E-2561-44C8-8C3D-45951883684E}" type="parTrans" cxnId="{D1C41F1C-151C-4F29-B93C-7609DB155ABD}">
      <dgm:prSet/>
      <dgm:spPr/>
      <dgm:t>
        <a:bodyPr/>
        <a:lstStyle/>
        <a:p>
          <a:endParaRPr lang="ru-RU"/>
        </a:p>
      </dgm:t>
    </dgm:pt>
    <dgm:pt modelId="{E1D4D0EE-83F5-4870-94E4-B9EDA242B1E0}" type="sibTrans" cxnId="{D1C41F1C-151C-4F29-B93C-7609DB155ABD}">
      <dgm:prSet/>
      <dgm:spPr/>
      <dgm:t>
        <a:bodyPr/>
        <a:lstStyle/>
        <a:p>
          <a:endParaRPr lang="ru-RU"/>
        </a:p>
      </dgm:t>
    </dgm:pt>
    <dgm:pt modelId="{CA1A125D-4C3F-47A0-95FC-C22BF06FE4AD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Вік від 14 до 18 років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435FA8E-59D9-4B9E-9CC2-E31DEEE2129E}" type="parTrans" cxnId="{0CBA3870-6EBB-4820-8509-DB1747772B99}">
      <dgm:prSet/>
      <dgm:spPr/>
      <dgm:t>
        <a:bodyPr/>
        <a:lstStyle/>
        <a:p>
          <a:endParaRPr lang="ru-RU"/>
        </a:p>
      </dgm:t>
    </dgm:pt>
    <dgm:pt modelId="{EB545205-9446-4011-A6F8-4934CE56B1BE}" type="sibTrans" cxnId="{0CBA3870-6EBB-4820-8509-DB1747772B99}">
      <dgm:prSet/>
      <dgm:spPr/>
      <dgm:t>
        <a:bodyPr/>
        <a:lstStyle/>
        <a:p>
          <a:endParaRPr lang="ru-RU"/>
        </a:p>
      </dgm:t>
    </dgm:pt>
    <dgm:pt modelId="{68A48D9B-4D15-4B4D-8D60-60C581FA880D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Повна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30C108-4470-4E44-B8BA-2DDA469710CD}" type="parTrans" cxnId="{6CA21DB4-0BAB-4509-8714-F9A6E0B748FC}">
      <dgm:prSet/>
      <dgm:spPr/>
      <dgm:t>
        <a:bodyPr/>
        <a:lstStyle/>
        <a:p>
          <a:endParaRPr lang="ru-RU"/>
        </a:p>
      </dgm:t>
    </dgm:pt>
    <dgm:pt modelId="{5579D6B5-A115-476C-AD37-A0F7A99A3F48}" type="sibTrans" cxnId="{6CA21DB4-0BAB-4509-8714-F9A6E0B748FC}">
      <dgm:prSet/>
      <dgm:spPr/>
      <dgm:t>
        <a:bodyPr/>
        <a:lstStyle/>
        <a:p>
          <a:endParaRPr lang="ru-RU"/>
        </a:p>
      </dgm:t>
    </dgm:pt>
    <dgm:pt modelId="{09617571-93DC-4F8B-8B7C-446D5D9331F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Повнолітня особа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C3D636-FED3-4C12-967A-304903302353}" type="parTrans" cxnId="{3A18090E-0E8A-480A-A556-CC8560C122B4}">
      <dgm:prSet/>
      <dgm:spPr/>
      <dgm:t>
        <a:bodyPr/>
        <a:lstStyle/>
        <a:p>
          <a:endParaRPr lang="ru-RU"/>
        </a:p>
      </dgm:t>
    </dgm:pt>
    <dgm:pt modelId="{B9722787-E2FD-4A95-A2E9-9480F186A962}" type="sibTrans" cxnId="{3A18090E-0E8A-480A-A556-CC8560C122B4}">
      <dgm:prSet/>
      <dgm:spPr/>
      <dgm:t>
        <a:bodyPr/>
        <a:lstStyle/>
        <a:p>
          <a:endParaRPr lang="ru-RU"/>
        </a:p>
      </dgm:t>
    </dgm:pt>
    <dgm:pt modelId="{80A021DB-2878-4C35-A5C4-2378FD7C5ED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Після досягнення 18 років (у разі реєстрації шлюбу)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827FCE-6F59-43C0-83A6-013A726C8C06}" type="parTrans" cxnId="{3A833C74-48FD-4EA7-BDCE-6D5563431389}">
      <dgm:prSet/>
      <dgm:spPr/>
      <dgm:t>
        <a:bodyPr/>
        <a:lstStyle/>
        <a:p>
          <a:endParaRPr lang="ru-RU"/>
        </a:p>
      </dgm:t>
    </dgm:pt>
    <dgm:pt modelId="{85433BB0-1756-4227-80F4-87F2735DBC34}" type="sibTrans" cxnId="{3A833C74-48FD-4EA7-BDCE-6D5563431389}">
      <dgm:prSet/>
      <dgm:spPr/>
      <dgm:t>
        <a:bodyPr/>
        <a:lstStyle/>
        <a:p>
          <a:endParaRPr lang="ru-RU"/>
        </a:p>
      </dgm:t>
    </dgm:pt>
    <dgm:pt modelId="{C3AA76D2-168D-4133-B3BE-283A5950A62C}" type="pres">
      <dgm:prSet presAssocID="{DACA30BA-913F-4667-987D-4F8A66A505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16A6A-511B-4947-88F9-8AD7F2F2BCF7}" type="pres">
      <dgm:prSet presAssocID="{4068AA1D-AAB1-4D34-8FCB-EA9A992FB7DD}" presName="composite" presStyleCnt="0"/>
      <dgm:spPr/>
    </dgm:pt>
    <dgm:pt modelId="{65704FCC-74C3-427E-9514-8DD11BDD0975}" type="pres">
      <dgm:prSet presAssocID="{4068AA1D-AAB1-4D34-8FCB-EA9A992FB7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7DC0-1649-476A-B66B-D72D4667F496}" type="pres">
      <dgm:prSet presAssocID="{4068AA1D-AAB1-4D34-8FCB-EA9A992FB7DD}" presName="descendantText" presStyleLbl="alignAcc1" presStyleIdx="0" presStyleCnt="3" custScaleX="9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61EB4-A0E3-4C15-8C70-B307E0626865}" type="pres">
      <dgm:prSet presAssocID="{15E10B88-6AD5-4209-98A2-A5F296DEAF8A}" presName="sp" presStyleCnt="0"/>
      <dgm:spPr/>
    </dgm:pt>
    <dgm:pt modelId="{92FEFB1D-9E54-4D73-B562-00A27FBEABC2}" type="pres">
      <dgm:prSet presAssocID="{733C1501-FA6F-4362-B9A9-A843F322AE14}" presName="composite" presStyleCnt="0"/>
      <dgm:spPr/>
    </dgm:pt>
    <dgm:pt modelId="{549B035D-3474-464C-BA60-640325598310}" type="pres">
      <dgm:prSet presAssocID="{733C1501-FA6F-4362-B9A9-A843F322AE1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563CE-2FF6-4FC0-A24E-56C81D54B59C}" type="pres">
      <dgm:prSet presAssocID="{733C1501-FA6F-4362-B9A9-A843F322AE14}" presName="descendantText" presStyleLbl="alignAcc1" presStyleIdx="1" presStyleCnt="3" custScaleX="97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1E6DB-91CD-4A2D-AB01-02D325350B2E}" type="pres">
      <dgm:prSet presAssocID="{75C8A95D-FDF8-4FF3-B5F7-4DD86D64F838}" presName="sp" presStyleCnt="0"/>
      <dgm:spPr/>
    </dgm:pt>
    <dgm:pt modelId="{BD0239C6-9DF0-4F09-9F91-08269C789DFE}" type="pres">
      <dgm:prSet presAssocID="{68A48D9B-4D15-4B4D-8D60-60C581FA880D}" presName="composite" presStyleCnt="0"/>
      <dgm:spPr/>
    </dgm:pt>
    <dgm:pt modelId="{1D5BA345-3D42-451D-8402-0D11F0A2DDD2}" type="pres">
      <dgm:prSet presAssocID="{68A48D9B-4D15-4B4D-8D60-60C581FA88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B4622-C1F3-4DBD-B4DC-5D725648932A}" type="pres">
      <dgm:prSet presAssocID="{68A48D9B-4D15-4B4D-8D60-60C581FA880D}" presName="descendantText" presStyleLbl="alignAcc1" presStyleIdx="2" presStyleCnt="3" custScaleX="97089" custScaleY="13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5445E-1949-4985-8425-00E4F3F03022}" type="presOf" srcId="{DACA30BA-913F-4667-987D-4F8A66A505AC}" destId="{C3AA76D2-168D-4133-B3BE-283A5950A62C}" srcOrd="0" destOrd="0" presId="urn:microsoft.com/office/officeart/2005/8/layout/chevron2"/>
    <dgm:cxn modelId="{97BDFB01-1B3A-4040-883F-25DEEC2D8D3C}" srcId="{4068AA1D-AAB1-4D34-8FCB-EA9A992FB7DD}" destId="{ACE5FD5F-56E2-4F7C-80D3-811D13C7292B}" srcOrd="0" destOrd="0" parTransId="{C1A521A7-E475-43D3-B0B3-4624BC81A8E4}" sibTransId="{ABFEF85F-F0B7-47ED-B686-559BCAC8605A}"/>
    <dgm:cxn modelId="{05484BDB-6904-4930-B478-D4F6EB33AF08}" srcId="{DACA30BA-913F-4667-987D-4F8A66A505AC}" destId="{4068AA1D-AAB1-4D34-8FCB-EA9A992FB7DD}" srcOrd="0" destOrd="0" parTransId="{A22E73FC-C00B-41B7-9F2D-C41446EF960F}" sibTransId="{15E10B88-6AD5-4209-98A2-A5F296DEAF8A}"/>
    <dgm:cxn modelId="{AC523864-4A9F-4EB0-B19C-A247AEBDB499}" type="presOf" srcId="{09617571-93DC-4F8B-8B7C-446D5D9331F1}" destId="{1F5B4622-C1F3-4DBD-B4DC-5D725648932A}" srcOrd="0" destOrd="0" presId="urn:microsoft.com/office/officeart/2005/8/layout/chevron2"/>
    <dgm:cxn modelId="{93943030-4E7A-406B-86B1-7059C709BA63}" srcId="{4068AA1D-AAB1-4D34-8FCB-EA9A992FB7DD}" destId="{D22780F0-BC5A-42C0-99A5-5DB2DFFDA0F0}" srcOrd="1" destOrd="0" parTransId="{43F88B6F-96F5-402D-8A8C-54FCBC58A7B1}" sibTransId="{B0A6CFBB-9733-4AE3-840E-1C93A1DA3D4D}"/>
    <dgm:cxn modelId="{DD581B52-1557-471F-945E-830135F69F0A}" type="presOf" srcId="{ACE5FD5F-56E2-4F7C-80D3-811D13C7292B}" destId="{425A7DC0-1649-476A-B66B-D72D4667F496}" srcOrd="0" destOrd="0" presId="urn:microsoft.com/office/officeart/2005/8/layout/chevron2"/>
    <dgm:cxn modelId="{72D2D310-EEF0-46B5-B065-FDD01127C190}" type="presOf" srcId="{4068AA1D-AAB1-4D34-8FCB-EA9A992FB7DD}" destId="{65704FCC-74C3-427E-9514-8DD11BDD0975}" srcOrd="0" destOrd="0" presId="urn:microsoft.com/office/officeart/2005/8/layout/chevron2"/>
    <dgm:cxn modelId="{CE3CC029-171B-4AA2-BAD0-5ED41A3DBDF0}" type="presOf" srcId="{68A48D9B-4D15-4B4D-8D60-60C581FA880D}" destId="{1D5BA345-3D42-451D-8402-0D11F0A2DDD2}" srcOrd="0" destOrd="0" presId="urn:microsoft.com/office/officeart/2005/8/layout/chevron2"/>
    <dgm:cxn modelId="{07C9BD68-1926-4582-9E0C-4DF59CD81BD7}" type="presOf" srcId="{CA1A125D-4C3F-47A0-95FC-C22BF06FE4AD}" destId="{B36563CE-2FF6-4FC0-A24E-56C81D54B59C}" srcOrd="0" destOrd="1" presId="urn:microsoft.com/office/officeart/2005/8/layout/chevron2"/>
    <dgm:cxn modelId="{3A833C74-48FD-4EA7-BDCE-6D5563431389}" srcId="{68A48D9B-4D15-4B4D-8D60-60C581FA880D}" destId="{80A021DB-2878-4C35-A5C4-2378FD7C5ED2}" srcOrd="1" destOrd="0" parTransId="{9A827FCE-6F59-43C0-83A6-013A726C8C06}" sibTransId="{85433BB0-1756-4227-80F4-87F2735DBC34}"/>
    <dgm:cxn modelId="{2A93AC9B-6A03-4364-8D66-A5745FEF8B5F}" type="presOf" srcId="{D22780F0-BC5A-42C0-99A5-5DB2DFFDA0F0}" destId="{425A7DC0-1649-476A-B66B-D72D4667F496}" srcOrd="0" destOrd="1" presId="urn:microsoft.com/office/officeart/2005/8/layout/chevron2"/>
    <dgm:cxn modelId="{FA16A36E-95B2-4E27-B4E0-3570F134F02F}" type="presOf" srcId="{80A021DB-2878-4C35-A5C4-2378FD7C5ED2}" destId="{1F5B4622-C1F3-4DBD-B4DC-5D725648932A}" srcOrd="0" destOrd="1" presId="urn:microsoft.com/office/officeart/2005/8/layout/chevron2"/>
    <dgm:cxn modelId="{3A18090E-0E8A-480A-A556-CC8560C122B4}" srcId="{68A48D9B-4D15-4B4D-8D60-60C581FA880D}" destId="{09617571-93DC-4F8B-8B7C-446D5D9331F1}" srcOrd="0" destOrd="0" parTransId="{B6C3D636-FED3-4C12-967A-304903302353}" sibTransId="{B9722787-E2FD-4A95-A2E9-9480F186A962}"/>
    <dgm:cxn modelId="{0CBA3870-6EBB-4820-8509-DB1747772B99}" srcId="{733C1501-FA6F-4362-B9A9-A843F322AE14}" destId="{CA1A125D-4C3F-47A0-95FC-C22BF06FE4AD}" srcOrd="1" destOrd="0" parTransId="{8435FA8E-59D9-4B9E-9CC2-E31DEEE2129E}" sibTransId="{EB545205-9446-4011-A6F8-4934CE56B1BE}"/>
    <dgm:cxn modelId="{6CA21DB4-0BAB-4509-8714-F9A6E0B748FC}" srcId="{DACA30BA-913F-4667-987D-4F8A66A505AC}" destId="{68A48D9B-4D15-4B4D-8D60-60C581FA880D}" srcOrd="2" destOrd="0" parTransId="{5F30C108-4470-4E44-B8BA-2DDA469710CD}" sibTransId="{5579D6B5-A115-476C-AD37-A0F7A99A3F48}"/>
    <dgm:cxn modelId="{66EAC43A-B43D-4151-9014-5FE81A5CC32F}" type="presOf" srcId="{E3281EFE-61F7-4517-A75C-5868AD9F9A6F}" destId="{B36563CE-2FF6-4FC0-A24E-56C81D54B59C}" srcOrd="0" destOrd="0" presId="urn:microsoft.com/office/officeart/2005/8/layout/chevron2"/>
    <dgm:cxn modelId="{5F4609ED-928B-4464-A5BD-4F4F429E2C2F}" srcId="{DACA30BA-913F-4667-987D-4F8A66A505AC}" destId="{733C1501-FA6F-4362-B9A9-A843F322AE14}" srcOrd="1" destOrd="0" parTransId="{C0B61A90-2F30-4E48-914D-993204FF4EC4}" sibTransId="{75C8A95D-FDF8-4FF3-B5F7-4DD86D64F838}"/>
    <dgm:cxn modelId="{D1C41F1C-151C-4F29-B93C-7609DB155ABD}" srcId="{733C1501-FA6F-4362-B9A9-A843F322AE14}" destId="{E3281EFE-61F7-4517-A75C-5868AD9F9A6F}" srcOrd="0" destOrd="0" parTransId="{9028482E-2561-44C8-8C3D-45951883684E}" sibTransId="{E1D4D0EE-83F5-4870-94E4-B9EDA242B1E0}"/>
    <dgm:cxn modelId="{99AB5C98-A113-4E66-8AF4-94C088F9C64A}" type="presOf" srcId="{733C1501-FA6F-4362-B9A9-A843F322AE14}" destId="{549B035D-3474-464C-BA60-640325598310}" srcOrd="0" destOrd="0" presId="urn:microsoft.com/office/officeart/2005/8/layout/chevron2"/>
    <dgm:cxn modelId="{20F3B83F-7DFA-47E6-B23D-E71D94952010}" type="presParOf" srcId="{C3AA76D2-168D-4133-B3BE-283A5950A62C}" destId="{62E16A6A-511B-4947-88F9-8AD7F2F2BCF7}" srcOrd="0" destOrd="0" presId="urn:microsoft.com/office/officeart/2005/8/layout/chevron2"/>
    <dgm:cxn modelId="{5E0D96BE-ACCE-4DBE-BE70-AC3BBF9AF692}" type="presParOf" srcId="{62E16A6A-511B-4947-88F9-8AD7F2F2BCF7}" destId="{65704FCC-74C3-427E-9514-8DD11BDD0975}" srcOrd="0" destOrd="0" presId="urn:microsoft.com/office/officeart/2005/8/layout/chevron2"/>
    <dgm:cxn modelId="{33B67617-9123-4F97-BDEE-AF7EB8848572}" type="presParOf" srcId="{62E16A6A-511B-4947-88F9-8AD7F2F2BCF7}" destId="{425A7DC0-1649-476A-B66B-D72D4667F496}" srcOrd="1" destOrd="0" presId="urn:microsoft.com/office/officeart/2005/8/layout/chevron2"/>
    <dgm:cxn modelId="{4EAA1896-11B0-432D-B6A9-6598EB57DB4D}" type="presParOf" srcId="{C3AA76D2-168D-4133-B3BE-283A5950A62C}" destId="{A0B61EB4-A0E3-4C15-8C70-B307E0626865}" srcOrd="1" destOrd="0" presId="urn:microsoft.com/office/officeart/2005/8/layout/chevron2"/>
    <dgm:cxn modelId="{891B48B1-FDA7-4E16-9ADD-CD3F1E54854B}" type="presParOf" srcId="{C3AA76D2-168D-4133-B3BE-283A5950A62C}" destId="{92FEFB1D-9E54-4D73-B562-00A27FBEABC2}" srcOrd="2" destOrd="0" presId="urn:microsoft.com/office/officeart/2005/8/layout/chevron2"/>
    <dgm:cxn modelId="{214AC5E3-250E-463F-B316-84CC65606B6D}" type="presParOf" srcId="{92FEFB1D-9E54-4D73-B562-00A27FBEABC2}" destId="{549B035D-3474-464C-BA60-640325598310}" srcOrd="0" destOrd="0" presId="urn:microsoft.com/office/officeart/2005/8/layout/chevron2"/>
    <dgm:cxn modelId="{26E99FE5-93A9-421E-9A44-D9A24DF3C521}" type="presParOf" srcId="{92FEFB1D-9E54-4D73-B562-00A27FBEABC2}" destId="{B36563CE-2FF6-4FC0-A24E-56C81D54B59C}" srcOrd="1" destOrd="0" presId="urn:microsoft.com/office/officeart/2005/8/layout/chevron2"/>
    <dgm:cxn modelId="{1B76C9CF-31E9-43FF-9E17-FB29B0A4EEED}" type="presParOf" srcId="{C3AA76D2-168D-4133-B3BE-283A5950A62C}" destId="{8B31E6DB-91CD-4A2D-AB01-02D325350B2E}" srcOrd="3" destOrd="0" presId="urn:microsoft.com/office/officeart/2005/8/layout/chevron2"/>
    <dgm:cxn modelId="{FE4D58B2-DD26-4A87-A55C-27BC920E2D23}" type="presParOf" srcId="{C3AA76D2-168D-4133-B3BE-283A5950A62C}" destId="{BD0239C6-9DF0-4F09-9F91-08269C789DFE}" srcOrd="4" destOrd="0" presId="urn:microsoft.com/office/officeart/2005/8/layout/chevron2"/>
    <dgm:cxn modelId="{8AC30EE1-6A59-4109-9A83-27CAACFB5679}" type="presParOf" srcId="{BD0239C6-9DF0-4F09-9F91-08269C789DFE}" destId="{1D5BA345-3D42-451D-8402-0D11F0A2DDD2}" srcOrd="0" destOrd="0" presId="urn:microsoft.com/office/officeart/2005/8/layout/chevron2"/>
    <dgm:cxn modelId="{BC688170-B44D-42F9-9785-11B602F48983}" type="presParOf" srcId="{BD0239C6-9DF0-4F09-9F91-08269C789DFE}" destId="{1F5B4622-C1F3-4DBD-B4DC-5D72564893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2068BB-4F86-4941-8657-23A231F5228E}">
      <dsp:nvSpPr>
        <dsp:cNvPr id="0" name=""/>
        <dsp:cNvSpPr/>
      </dsp:nvSpPr>
      <dsp:spPr>
        <a:xfrm>
          <a:off x="0" y="71440"/>
          <a:ext cx="6715172" cy="942981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  власності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1440"/>
        <a:ext cx="6715172" cy="942981"/>
      </dsp:txXfrm>
    </dsp:sp>
    <dsp:sp modelId="{9E59710E-0D2C-41CF-9465-4769B0BE1E67}">
      <dsp:nvSpPr>
        <dsp:cNvPr id="0" name=""/>
        <dsp:cNvSpPr/>
      </dsp:nvSpPr>
      <dsp:spPr>
        <a:xfrm>
          <a:off x="0" y="963853"/>
          <a:ext cx="2236204" cy="1980261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 володіння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63853"/>
        <a:ext cx="2236204" cy="1980261"/>
      </dsp:txXfrm>
    </dsp:sp>
    <dsp:sp modelId="{F2F29001-B946-4A9E-88F4-38D713B2F3A4}">
      <dsp:nvSpPr>
        <dsp:cNvPr id="0" name=""/>
        <dsp:cNvSpPr/>
      </dsp:nvSpPr>
      <dsp:spPr>
        <a:xfrm>
          <a:off x="2239483" y="942981"/>
          <a:ext cx="2236204" cy="1980261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 користування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9483" y="942981"/>
        <a:ext cx="2236204" cy="1980261"/>
      </dsp:txXfrm>
    </dsp:sp>
    <dsp:sp modelId="{44765F72-374B-43DF-8EAF-F9ECDA6DDC59}">
      <dsp:nvSpPr>
        <dsp:cNvPr id="0" name=""/>
        <dsp:cNvSpPr/>
      </dsp:nvSpPr>
      <dsp:spPr>
        <a:xfrm>
          <a:off x="4475688" y="942981"/>
          <a:ext cx="2236204" cy="1980261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Право розпорядження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5688" y="942981"/>
        <a:ext cx="2236204" cy="1980261"/>
      </dsp:txXfrm>
    </dsp:sp>
    <dsp:sp modelId="{5E8CA807-0600-4E27-A992-F9F5BC5887FA}">
      <dsp:nvSpPr>
        <dsp:cNvPr id="0" name=""/>
        <dsp:cNvSpPr/>
      </dsp:nvSpPr>
      <dsp:spPr>
        <a:xfrm>
          <a:off x="0" y="2923242"/>
          <a:ext cx="6715172" cy="220029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FFB1F1-489D-41EA-B9FE-2CC27889B078}">
      <dsp:nvSpPr>
        <dsp:cNvPr id="0" name=""/>
        <dsp:cNvSpPr/>
      </dsp:nvSpPr>
      <dsp:spPr>
        <a:xfrm>
          <a:off x="2053341" y="1606603"/>
          <a:ext cx="2251299" cy="2208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Підстави для позбавлення права власності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3341" y="1606603"/>
        <a:ext cx="2251299" cy="2208395"/>
      </dsp:txXfrm>
    </dsp:sp>
    <dsp:sp modelId="{349721E0-44BB-4A4A-878F-E5DB6C4BF34E}">
      <dsp:nvSpPr>
        <dsp:cNvPr id="0" name=""/>
        <dsp:cNvSpPr/>
      </dsp:nvSpPr>
      <dsp:spPr>
        <a:xfrm rot="12900000">
          <a:off x="819982" y="1300741"/>
          <a:ext cx="1507256" cy="5719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250FE-D327-44CF-8E9A-1BB0FC14F144}">
      <dsp:nvSpPr>
        <dsp:cNvPr id="0" name=""/>
        <dsp:cNvSpPr/>
      </dsp:nvSpPr>
      <dsp:spPr>
        <a:xfrm>
          <a:off x="3074" y="391877"/>
          <a:ext cx="1906401" cy="15251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Примусове відчуження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74" y="391877"/>
        <a:ext cx="1906401" cy="1525120"/>
      </dsp:txXfrm>
    </dsp:sp>
    <dsp:sp modelId="{B45F5D4C-CB09-4587-8C5C-860F99FD835F}">
      <dsp:nvSpPr>
        <dsp:cNvPr id="0" name=""/>
        <dsp:cNvSpPr/>
      </dsp:nvSpPr>
      <dsp:spPr>
        <a:xfrm rot="19500000">
          <a:off x="4030742" y="1300741"/>
          <a:ext cx="1507256" cy="5719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44A76-E19D-4614-8759-70C0E25CA0A1}">
      <dsp:nvSpPr>
        <dsp:cNvPr id="0" name=""/>
        <dsp:cNvSpPr/>
      </dsp:nvSpPr>
      <dsp:spPr>
        <a:xfrm>
          <a:off x="4448506" y="391877"/>
          <a:ext cx="1906401" cy="15251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Конфіскація майна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48506" y="391877"/>
        <a:ext cx="1906401" cy="15251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C487FE-1748-4E67-96FD-EDA3CB3A81C9}">
      <dsp:nvSpPr>
        <dsp:cNvPr id="0" name=""/>
        <dsp:cNvSpPr/>
      </dsp:nvSpPr>
      <dsp:spPr>
        <a:xfrm>
          <a:off x="907828" y="324340"/>
          <a:ext cx="3317560" cy="115214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DB599-AF28-4110-BB76-A3528A7946F8}">
      <dsp:nvSpPr>
        <dsp:cNvPr id="0" name=""/>
        <dsp:cNvSpPr/>
      </dsp:nvSpPr>
      <dsp:spPr>
        <a:xfrm>
          <a:off x="2286017" y="3214709"/>
          <a:ext cx="642938" cy="41148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DC37B0-2C14-4B27-9047-DC063651D5AE}">
      <dsp:nvSpPr>
        <dsp:cNvPr id="0" name=""/>
        <dsp:cNvSpPr/>
      </dsp:nvSpPr>
      <dsp:spPr>
        <a:xfrm>
          <a:off x="1028700" y="3474736"/>
          <a:ext cx="3086102" cy="77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Форми власност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і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8700" y="3474736"/>
        <a:ext cx="3086102" cy="771525"/>
      </dsp:txXfrm>
    </dsp:sp>
    <dsp:sp modelId="{505D44F0-F344-4AA4-B89A-1F89E5132683}">
      <dsp:nvSpPr>
        <dsp:cNvPr id="0" name=""/>
        <dsp:cNvSpPr/>
      </dsp:nvSpPr>
      <dsp:spPr>
        <a:xfrm>
          <a:off x="2113980" y="1565467"/>
          <a:ext cx="1157288" cy="11572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Приватна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3980" y="1565467"/>
        <a:ext cx="1157288" cy="1157288"/>
      </dsp:txXfrm>
    </dsp:sp>
    <dsp:sp modelId="{D2638D32-6618-429F-9896-9F1C1EC6AE60}">
      <dsp:nvSpPr>
        <dsp:cNvPr id="0" name=""/>
        <dsp:cNvSpPr/>
      </dsp:nvSpPr>
      <dsp:spPr>
        <a:xfrm>
          <a:off x="1285876" y="697244"/>
          <a:ext cx="1157288" cy="1157288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Комунальна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85876" y="697244"/>
        <a:ext cx="1157288" cy="1157288"/>
      </dsp:txXfrm>
    </dsp:sp>
    <dsp:sp modelId="{372F3947-30C6-41C5-91E0-3FB44B0CE30F}">
      <dsp:nvSpPr>
        <dsp:cNvPr id="0" name=""/>
        <dsp:cNvSpPr/>
      </dsp:nvSpPr>
      <dsp:spPr>
        <a:xfrm>
          <a:off x="2468881" y="417437"/>
          <a:ext cx="1157288" cy="115728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Державна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68881" y="417437"/>
        <a:ext cx="1157288" cy="1157288"/>
      </dsp:txXfrm>
    </dsp:sp>
    <dsp:sp modelId="{01E6A617-A011-488E-8419-2601FAA42D5D}">
      <dsp:nvSpPr>
        <dsp:cNvPr id="0" name=""/>
        <dsp:cNvSpPr/>
      </dsp:nvSpPr>
      <dsp:spPr>
        <a:xfrm>
          <a:off x="771525" y="182893"/>
          <a:ext cx="3600452" cy="288036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704FCC-74C3-427E-9514-8DD11BDD0975}">
      <dsp:nvSpPr>
        <dsp:cNvPr id="0" name=""/>
        <dsp:cNvSpPr/>
      </dsp:nvSpPr>
      <dsp:spPr>
        <a:xfrm rot="5400000">
          <a:off x="-176611" y="222022"/>
          <a:ext cx="1424781" cy="99734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Часткова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6611" y="222022"/>
        <a:ext cx="1424781" cy="997346"/>
      </dsp:txXfrm>
    </dsp:sp>
    <dsp:sp modelId="{425A7DC0-1649-476A-B66B-D72D4667F496}">
      <dsp:nvSpPr>
        <dsp:cNvPr id="0" name=""/>
        <dsp:cNvSpPr/>
      </dsp:nvSpPr>
      <dsp:spPr>
        <a:xfrm rot="5400000">
          <a:off x="3120724" y="-1973598"/>
          <a:ext cx="926107" cy="488991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Малолітня особа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Вік – до 14 років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120724" y="-1973598"/>
        <a:ext cx="926107" cy="4889914"/>
      </dsp:txXfrm>
    </dsp:sp>
    <dsp:sp modelId="{549B035D-3474-464C-BA60-640325598310}">
      <dsp:nvSpPr>
        <dsp:cNvPr id="0" name=""/>
        <dsp:cNvSpPr/>
      </dsp:nvSpPr>
      <dsp:spPr>
        <a:xfrm rot="5400000">
          <a:off x="-176611" y="1459001"/>
          <a:ext cx="1424781" cy="99734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Неповна</a:t>
          </a:r>
          <a:endParaRPr lang="ru-RU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6611" y="1459001"/>
        <a:ext cx="1424781" cy="997346"/>
      </dsp:txXfrm>
    </dsp:sp>
    <dsp:sp modelId="{B36563CE-2FF6-4FC0-A24E-56C81D54B59C}">
      <dsp:nvSpPr>
        <dsp:cNvPr id="0" name=""/>
        <dsp:cNvSpPr/>
      </dsp:nvSpPr>
      <dsp:spPr>
        <a:xfrm rot="5400000">
          <a:off x="3120724" y="-766777"/>
          <a:ext cx="926107" cy="49502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Неповнолітня особа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Вік від 14 до 18 років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120724" y="-766777"/>
        <a:ext cx="926107" cy="4950231"/>
      </dsp:txXfrm>
    </dsp:sp>
    <dsp:sp modelId="{1D5BA345-3D42-451D-8402-0D11F0A2DDD2}">
      <dsp:nvSpPr>
        <dsp:cNvPr id="0" name=""/>
        <dsp:cNvSpPr/>
      </dsp:nvSpPr>
      <dsp:spPr>
        <a:xfrm rot="5400000">
          <a:off x="-176611" y="2844630"/>
          <a:ext cx="1424781" cy="997346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Повна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76611" y="2844630"/>
        <a:ext cx="1424781" cy="997346"/>
      </dsp:txXfrm>
    </dsp:sp>
    <dsp:sp modelId="{1F5B4622-C1F3-4DBD-B4DC-5D725648932A}">
      <dsp:nvSpPr>
        <dsp:cNvPr id="0" name=""/>
        <dsp:cNvSpPr/>
      </dsp:nvSpPr>
      <dsp:spPr>
        <a:xfrm rot="5400000">
          <a:off x="2972075" y="618851"/>
          <a:ext cx="1223406" cy="495023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Повнолітня особа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Після досягнення 18 років (у разі реєстрації шлюбу)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972075" y="618851"/>
        <a:ext cx="1223406" cy="4950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2;&#1074;&#1086;&#1079;&#1085;&#1072;&#1074;&#1089;&#1090;&#1074;&#1086;.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hyperlink" Target="o&#1073;&#1088;&#1110;&#1079;&#1082;&#1072;%20&#1052;&#1091;&#1083;&#1100;&#1090;&#1092;&#1080;&#1083;&#1100;&#1084;%20&#1058;&#1088;&#1086;&#1077;%20&#1080;&#1079;%20&#1055;&#1088;&#1086;&#1089;&#1090;&#1086;&#1082;&#1074;&#1072;&#1096;&#1080;&#1085;&#1086;%201%20&#1095;&#1072;&#1089;&#1090;&#1100;.flv%20(online-video-cutter.com).mp4" TargetMode="Externa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3.xml"/><Relationship Id="rId9" Type="http://schemas.openxmlformats.org/officeDocument/2006/relationships/hyperlink" Target="o&#1073;&#1088;&#1110;&#1079;&#1082;&#1072;%20&#1042;&#1080;&#1085;&#1085;&#1080;%20&#1055;&#1091;&#1093;%20&#1080;%20&#1074;&#1089;&#1077;,%20&#1074;&#1089;&#1077;,%20&#1074;&#1089;&#1077;...%20(1969)%20(online-video-cutter.com)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6357982" cy="3511552"/>
          </a:xfrm>
        </p:spPr>
        <p:txBody>
          <a:bodyPr>
            <a:normAutofit fontScale="90000"/>
          </a:bodyPr>
          <a:lstStyle/>
          <a:p>
            <a:pPr algn="r"/>
            <a:r>
              <a:rPr lang="uk-U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Рівність прав не в тому, що всі ними користуються, а в тому, що вони всім надані </a:t>
            </a:r>
            <a:r>
              <a:rPr lang="uk-U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  <a:hlinkClick r:id="rId3" action="ppaction://hlinkpres?slideindex=1&amp;slidetitle="/>
              </a:rPr>
              <a:t>Сенека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  <a:hlinkClick r:id="rId3" action="ppaction://hlinkpres?slideindex=1&amp;slidetitle="/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  <a:hlinkClick r:id="rId3" action="ppaction://hlinkpres?slideindex=1&amp;slidetitle="/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1538" y="3786190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Цивільна правоздатність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це здатність особи мати цивільні права та обов’язки.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Цивільна дієздатність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це здатність своїми діями набувати і здійснювати цивільні права та створювати цивільні обов’язки й нести відповідальність у разі їх невиконання. 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18280"/>
            <a:ext cx="2381252" cy="187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928670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643050"/>
            <a:ext cx="3286148" cy="215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728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71604" y="1112207"/>
            <a:ext cx="5929322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 </a:t>
            </a: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цивільної дієздатності</a:t>
            </a:r>
            <a:endParaRPr kumimoji="0" lang="uk-UA" sz="32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214423"/>
            <a:ext cx="450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Робота в малих групах з аналізу правових ситуацій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74274"/>
            <a:ext cx="4410080" cy="31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71546"/>
            <a:ext cx="2580959" cy="24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25003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Лента лицом вверх 3"/>
          <p:cNvSpPr/>
          <p:nvPr/>
        </p:nvSpPr>
        <p:spPr>
          <a:xfrm>
            <a:off x="2000232" y="1000108"/>
            <a:ext cx="6000792" cy="1000132"/>
          </a:xfrm>
          <a:prstGeom prst="ribbon2">
            <a:avLst/>
          </a:prstGeom>
          <a:solidFill>
            <a:srgbClr val="00B050"/>
          </a:solidFill>
          <a:ln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Гра «Правовий світлофор»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857620" y="2786058"/>
            <a:ext cx="857256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786182" y="3857628"/>
            <a:ext cx="857256" cy="484632"/>
          </a:xfrm>
          <a:prstGeom prst="chevr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857620" y="4929198"/>
            <a:ext cx="857256" cy="484632"/>
          </a:xfrm>
          <a:prstGeom prst="chevron">
            <a:avLst/>
          </a:prstGeom>
          <a:solidFill>
            <a:srgbClr val="00A24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714620"/>
            <a:ext cx="335758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Державна власність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3714752"/>
            <a:ext cx="33575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Комунальна власність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4857760"/>
            <a:ext cx="328614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Приватна власність</a:t>
            </a:r>
            <a:endParaRPr lang="ru-RU" b="1" dirty="0">
              <a:solidFill>
                <a:srgbClr val="00A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491902"/>
            <a:ext cx="2639215" cy="279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3714752"/>
            <a:ext cx="5214974" cy="220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Домашнє завдання: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Опрацювати текст підручника §12.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Написати твір-роздум на тему: ”Власність у вашому житті”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142984"/>
            <a:ext cx="28575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000924" cy="3143272"/>
          </a:xfrm>
        </p:spPr>
        <p:txBody>
          <a:bodyPr>
            <a:noAutofit/>
          </a:bodyPr>
          <a:lstStyle/>
          <a:p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Тема уроку:</a:t>
            </a: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Право власності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143248"/>
            <a:ext cx="3143272" cy="2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3054997" cy="24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858180" cy="2786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Мета уроку: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розкрити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поняття власність, форма власності, учасники цивільних правовідносин;</a:t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- формувати навички аналізу правових ситуацій на підставі окремих положень цивільного законодавства;  </a:t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- виховувати почуття відповідального ставлення до своєї власності та власності інших.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429000"/>
            <a:ext cx="4371972" cy="29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1785926"/>
            <a:ext cx="69294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Поняття та форми власності.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Набуття права власності.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Права неповнолітніх осіб щодо розпорядження майном.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43248"/>
            <a:ext cx="3429024" cy="2510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86190"/>
            <a:ext cx="3857652" cy="2485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7972452" cy="157163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Власність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— це економічний термін, що означає приналежність особі того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 іншого майна.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Право власності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– право особи на майно, яке вона здійснює відповідно до закону за своєю волею, незалежно від волі інших осіб</a:t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285852" y="2928934"/>
          <a:ext cx="6715172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2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142984"/>
            <a:ext cx="6829444" cy="63184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Заповнити таблицю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1643050"/>
          <a:ext cx="6786612" cy="20717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28762"/>
                <a:gridCol w="1643074"/>
                <a:gridCol w="1785950"/>
                <a:gridCol w="1928826"/>
              </a:tblGrid>
              <a:tr h="690567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 реч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Наявність повноважень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05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Володіння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Користування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Розпорядження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86190"/>
            <a:ext cx="2545958" cy="259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86256"/>
            <a:ext cx="1785950" cy="166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85918" y="785794"/>
          <a:ext cx="6357982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2998248"/>
            <a:ext cx="2286016" cy="19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214686"/>
            <a:ext cx="2071702" cy="163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50057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4643446"/>
            <a:ext cx="238888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000496" y="857232"/>
          <a:ext cx="514350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785794"/>
            <a:ext cx="2952755" cy="221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214554"/>
            <a:ext cx="2643206" cy="244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C:\Users\Admin\Desktop\12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10" y="4214818"/>
            <a:ext cx="3143742" cy="219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43240" y="785794"/>
            <a:ext cx="3000396" cy="914400"/>
          </a:xfrm>
          <a:prstGeom prst="roundRect">
            <a:avLst/>
          </a:prstGeom>
          <a:solidFill>
            <a:srgbClr val="3EF44F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Способи набуття права власності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ройная стрелка влево/вправо/вверх 2"/>
          <p:cNvSpPr/>
          <p:nvPr/>
        </p:nvSpPr>
        <p:spPr>
          <a:xfrm>
            <a:off x="3286116" y="1714488"/>
            <a:ext cx="2571768" cy="714380"/>
          </a:xfrm>
          <a:prstGeom prst="leftRightUpArrow">
            <a:avLst/>
          </a:prstGeom>
          <a:solidFill>
            <a:srgbClr val="00B050"/>
          </a:solidFill>
          <a:ln>
            <a:solidFill>
              <a:srgbClr val="37F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357290" y="1928802"/>
            <a:ext cx="1771656" cy="914400"/>
          </a:xfrm>
          <a:prstGeom prst="downArrowCallout">
            <a:avLst/>
          </a:prstGeom>
          <a:solidFill>
            <a:srgbClr val="FFC000"/>
          </a:solidFill>
          <a:ln>
            <a:solidFill>
              <a:srgbClr val="E2B12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Первинні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072198" y="1871658"/>
            <a:ext cx="1771656" cy="914400"/>
          </a:xfrm>
          <a:prstGeom prst="downArrowCallout">
            <a:avLst/>
          </a:prstGeom>
          <a:solidFill>
            <a:srgbClr val="FFC000"/>
          </a:solidFill>
          <a:ln>
            <a:solidFill>
              <a:srgbClr val="E2B12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Похідні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000100" y="3786190"/>
            <a:ext cx="2571768" cy="714380"/>
          </a:xfrm>
          <a:prstGeom prst="snip2DiagRect">
            <a:avLst/>
          </a:prstGeom>
          <a:solidFill>
            <a:srgbClr val="37FF9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знахідка </a:t>
            </a:r>
          </a:p>
          <a:p>
            <a:pPr algn="ctr"/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скарб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000100" y="2928934"/>
            <a:ext cx="2571768" cy="71438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винахід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000100" y="4643446"/>
            <a:ext cx="2571768" cy="71438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приватизація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000100" y="5500702"/>
            <a:ext cx="2571768" cy="714380"/>
          </a:xfrm>
          <a:prstGeom prst="snip2DiagRect">
            <a:avLst/>
          </a:prstGeom>
          <a:solidFill>
            <a:srgbClr val="37FF91"/>
          </a:solidFill>
          <a:ln>
            <a:solidFill>
              <a:srgbClr val="3EF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привласнення дарів природи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857884" y="2928934"/>
            <a:ext cx="2428892" cy="714380"/>
          </a:xfrm>
          <a:prstGeom prst="snip2DiagRect">
            <a:avLst/>
          </a:prstGeom>
          <a:solidFill>
            <a:srgbClr val="37FF91"/>
          </a:solidFill>
          <a:ln>
            <a:solidFill>
              <a:srgbClr val="3EF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купівля-продаж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5857884" y="3786190"/>
            <a:ext cx="2428892" cy="71438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дарування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5857884" y="4643446"/>
            <a:ext cx="2428892" cy="714380"/>
          </a:xfrm>
          <a:prstGeom prst="snip2DiagRect">
            <a:avLst/>
          </a:prstGeom>
          <a:solidFill>
            <a:srgbClr val="37FF91"/>
          </a:solidFill>
          <a:ln>
            <a:solidFill>
              <a:srgbClr val="3EF44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обмін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5857884" y="5500702"/>
            <a:ext cx="2428892" cy="714380"/>
          </a:xfrm>
          <a:prstGeom prst="snip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спадкування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65548"/>
            <a:ext cx="2428892" cy="171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231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Рівність прав не в тому, що всі ними користуються, а в тому, що вони всім надані Сенека </vt:lpstr>
      <vt:lpstr>Тема уроку:  Право власності </vt:lpstr>
      <vt:lpstr>Мета уроку:  - розкрити поняття власність, форма власності, учасники цивільних правовідносин;   - формувати навички аналізу правових ситуацій на підставі окремих положень цивільного законодавства;        - виховувати почуття відповідального ставлення до своєї власності та власності інших.  </vt:lpstr>
      <vt:lpstr>ПЛАН</vt:lpstr>
      <vt:lpstr>Власність — це економічний термін, що означає приналежність особі того чи іншого майна. Право власності – право особи на майно, яке вона здійснює відповідно до закону за своєю волею, незалежно від волі інших осіб   </vt:lpstr>
      <vt:lpstr>Заповнити таблицю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Рівність прав не в тому, що всі ними користуються, а в тому, що вони всім надані.  Сенека </dc:title>
  <dc:creator>Admin</dc:creator>
  <cp:lastModifiedBy>127</cp:lastModifiedBy>
  <cp:revision>69</cp:revision>
  <dcterms:created xsi:type="dcterms:W3CDTF">2014-11-16T16:12:28Z</dcterms:created>
  <dcterms:modified xsi:type="dcterms:W3CDTF">2014-11-19T22:16:09Z</dcterms:modified>
</cp:coreProperties>
</file>