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03" r:id="rId2"/>
    <p:sldId id="304" r:id="rId3"/>
    <p:sldId id="294" r:id="rId4"/>
    <p:sldId id="293" r:id="rId5"/>
    <p:sldId id="291" r:id="rId6"/>
    <p:sldId id="301" r:id="rId7"/>
    <p:sldId id="295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71280"/>
    <a:srgbClr val="99CD65"/>
    <a:srgbClr val="246016"/>
    <a:srgbClr val="9A0000"/>
    <a:srgbClr val="663300"/>
    <a:srgbClr val="FCFCFC"/>
    <a:srgbClr val="BAF276"/>
    <a:srgbClr val="CC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337" autoAdjust="0"/>
    <p:restoredTop sz="94728" autoAdjust="0"/>
  </p:normalViewPr>
  <p:slideViewPr>
    <p:cSldViewPr>
      <p:cViewPr varScale="1">
        <p:scale>
          <a:sx n="70" d="100"/>
          <a:sy n="70" d="100"/>
        </p:scale>
        <p:origin x="-49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image" Target="../media/image1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3C2352B-FF2C-4A6A-BFBD-F6ABA25910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3AD69CA0-BFB6-47BB-B999-CEDC5A20F5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2D4F57-6C48-4DE0-AF5C-F17B40515354}" type="slidenum">
              <a:rPr lang="en-US" smtClean="0">
                <a:cs typeface="Arial" charset="0"/>
              </a:rPr>
              <a:pPr/>
              <a:t>3</a:t>
            </a:fld>
            <a:endParaRPr lang="en-US" smtClean="0">
              <a:cs typeface="Arial" charset="0"/>
            </a:endParaRPr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Content Layouts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083C9F-C042-4DD5-89E2-CB856579D46D}" type="slidenum">
              <a:rPr lang="en-US" smtClean="0">
                <a:cs typeface="Arial" charset="0"/>
              </a:rPr>
              <a:pPr/>
              <a:t>4</a:t>
            </a:fld>
            <a:endParaRPr lang="en-US" smtClean="0">
              <a:cs typeface="Arial" charset="0"/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Content Layouts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933AEF-7254-4136-A0E1-089776145252}" type="slidenum">
              <a:rPr lang="en-US" smtClean="0">
                <a:cs typeface="Arial" charset="0"/>
              </a:rPr>
              <a:pPr/>
              <a:t>5</a:t>
            </a:fld>
            <a:endParaRPr lang="en-US" smtClean="0">
              <a:cs typeface="Arial" charset="0"/>
            </a:endParaRPr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Content Layouts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A0B114-F6BB-4F69-9B9B-0847D3664A7A}" type="slidenum">
              <a:rPr lang="en-US" smtClean="0">
                <a:cs typeface="Arial" charset="0"/>
              </a:rPr>
              <a:pPr/>
              <a:t>7</a:t>
            </a:fld>
            <a:endParaRPr lang="en-US" smtClean="0">
              <a:cs typeface="Arial" charset="0"/>
            </a:endParaRPr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Content Layouts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0"/>
          <p:cNvSpPr>
            <a:spLocks/>
          </p:cNvSpPr>
          <p:nvPr/>
        </p:nvSpPr>
        <p:spPr bwMode="gray">
          <a:xfrm>
            <a:off x="0" y="6048375"/>
            <a:ext cx="2762250" cy="8096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510"/>
              </a:cxn>
              <a:cxn ang="0">
                <a:pos x="1740" y="510"/>
              </a:cxn>
              <a:cxn ang="0">
                <a:pos x="1595" y="30"/>
              </a:cxn>
              <a:cxn ang="0">
                <a:pos x="0" y="0"/>
              </a:cxn>
            </a:cxnLst>
            <a:rect l="0" t="0" r="r" b="b"/>
            <a:pathLst>
              <a:path w="1740" h="510">
                <a:moveTo>
                  <a:pt x="0" y="0"/>
                </a:moveTo>
                <a:lnTo>
                  <a:pt x="0" y="510"/>
                </a:lnTo>
                <a:cubicBezTo>
                  <a:pt x="0" y="510"/>
                  <a:pt x="870" y="510"/>
                  <a:pt x="1740" y="510"/>
                </a:cubicBezTo>
                <a:cubicBezTo>
                  <a:pt x="1650" y="258"/>
                  <a:pt x="1595" y="30"/>
                  <a:pt x="1595" y="30"/>
                </a:cubicBezTo>
                <a:cubicBezTo>
                  <a:pt x="798" y="54"/>
                  <a:pt x="0" y="0"/>
                  <a:pt x="0" y="0"/>
                </a:cubicBez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ru-RU" dirty="0">
              <a:cs typeface="+mn-cs"/>
            </a:endParaRPr>
          </a:p>
        </p:txBody>
      </p:sp>
      <p:sp>
        <p:nvSpPr>
          <p:cNvPr id="5" name="Freeform 41"/>
          <p:cNvSpPr>
            <a:spLocks/>
          </p:cNvSpPr>
          <p:nvPr/>
        </p:nvSpPr>
        <p:spPr bwMode="gray">
          <a:xfrm>
            <a:off x="2590800" y="4705350"/>
            <a:ext cx="6400800" cy="2152650"/>
          </a:xfrm>
          <a:custGeom>
            <a:avLst/>
            <a:gdLst/>
            <a:ahLst/>
            <a:cxnLst>
              <a:cxn ang="0">
                <a:pos x="1116" y="0"/>
              </a:cxn>
              <a:cxn ang="0">
                <a:pos x="3840" y="636"/>
              </a:cxn>
              <a:cxn ang="0">
                <a:pos x="4032" y="1356"/>
              </a:cxn>
              <a:cxn ang="0">
                <a:pos x="288" y="1356"/>
              </a:cxn>
              <a:cxn ang="0">
                <a:pos x="0" y="828"/>
              </a:cxn>
              <a:cxn ang="0">
                <a:pos x="1116" y="0"/>
              </a:cxn>
            </a:cxnLst>
            <a:rect l="0" t="0" r="r" b="b"/>
            <a:pathLst>
              <a:path w="4032" h="1356">
                <a:moveTo>
                  <a:pt x="1116" y="0"/>
                </a:moveTo>
                <a:cubicBezTo>
                  <a:pt x="2370" y="1254"/>
                  <a:pt x="3840" y="636"/>
                  <a:pt x="3840" y="636"/>
                </a:cubicBezTo>
                <a:cubicBezTo>
                  <a:pt x="4032" y="966"/>
                  <a:pt x="4032" y="1356"/>
                  <a:pt x="4032" y="1356"/>
                </a:cubicBezTo>
                <a:cubicBezTo>
                  <a:pt x="4032" y="1356"/>
                  <a:pt x="2160" y="1356"/>
                  <a:pt x="288" y="1356"/>
                </a:cubicBezTo>
                <a:cubicBezTo>
                  <a:pt x="120" y="1140"/>
                  <a:pt x="0" y="828"/>
                  <a:pt x="0" y="828"/>
                </a:cubicBezTo>
                <a:lnTo>
                  <a:pt x="1116" y="0"/>
                </a:lnTo>
                <a:close/>
              </a:path>
            </a:pathLst>
          </a:custGeom>
          <a:solidFill>
            <a:schemeClr val="hlink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ru-RU" dirty="0">
              <a:cs typeface="+mn-cs"/>
            </a:endParaRPr>
          </a:p>
        </p:txBody>
      </p:sp>
      <p:sp>
        <p:nvSpPr>
          <p:cNvPr id="6" name="Freeform 42"/>
          <p:cNvSpPr>
            <a:spLocks/>
          </p:cNvSpPr>
          <p:nvPr/>
        </p:nvSpPr>
        <p:spPr bwMode="gray">
          <a:xfrm>
            <a:off x="4400550" y="781050"/>
            <a:ext cx="4743450" cy="5048250"/>
          </a:xfrm>
          <a:custGeom>
            <a:avLst/>
            <a:gdLst/>
            <a:ahLst/>
            <a:cxnLst>
              <a:cxn ang="0">
                <a:pos x="510" y="1098"/>
              </a:cxn>
              <a:cxn ang="0">
                <a:pos x="2280" y="0"/>
              </a:cxn>
              <a:cxn ang="0">
                <a:pos x="2988" y="342"/>
              </a:cxn>
              <a:cxn ang="0">
                <a:pos x="2988" y="2772"/>
              </a:cxn>
              <a:cxn ang="0">
                <a:pos x="1452" y="3060"/>
              </a:cxn>
              <a:cxn ang="0">
                <a:pos x="0" y="2406"/>
              </a:cxn>
              <a:cxn ang="0">
                <a:pos x="510" y="1098"/>
              </a:cxn>
            </a:cxnLst>
            <a:rect l="0" t="0" r="r" b="b"/>
            <a:pathLst>
              <a:path w="2988" h="3180">
                <a:moveTo>
                  <a:pt x="510" y="1098"/>
                </a:moveTo>
                <a:cubicBezTo>
                  <a:pt x="1710" y="840"/>
                  <a:pt x="2280" y="0"/>
                  <a:pt x="2280" y="0"/>
                </a:cubicBezTo>
                <a:cubicBezTo>
                  <a:pt x="2700" y="96"/>
                  <a:pt x="2988" y="342"/>
                  <a:pt x="2988" y="342"/>
                </a:cubicBezTo>
                <a:lnTo>
                  <a:pt x="2988" y="2772"/>
                </a:lnTo>
                <a:cubicBezTo>
                  <a:pt x="2988" y="2772"/>
                  <a:pt x="2202" y="3180"/>
                  <a:pt x="1452" y="3060"/>
                </a:cubicBezTo>
                <a:cubicBezTo>
                  <a:pt x="636" y="2940"/>
                  <a:pt x="0" y="2406"/>
                  <a:pt x="0" y="2406"/>
                </a:cubicBezTo>
                <a:lnTo>
                  <a:pt x="510" y="1098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ru-RU" dirty="0">
              <a:cs typeface="+mn-cs"/>
            </a:endParaRPr>
          </a:p>
        </p:txBody>
      </p:sp>
      <p:sp>
        <p:nvSpPr>
          <p:cNvPr id="7" name="Freeform 43"/>
          <p:cNvSpPr>
            <a:spLocks/>
          </p:cNvSpPr>
          <p:nvPr/>
        </p:nvSpPr>
        <p:spPr bwMode="gray">
          <a:xfrm>
            <a:off x="4800600" y="0"/>
            <a:ext cx="3276600" cy="24098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76" y="1518"/>
              </a:cxn>
              <a:cxn ang="0">
                <a:pos x="2064" y="0"/>
              </a:cxn>
              <a:cxn ang="0">
                <a:pos x="0" y="0"/>
              </a:cxn>
            </a:cxnLst>
            <a:rect l="0" t="0" r="r" b="b"/>
            <a:pathLst>
              <a:path w="2064" h="1518">
                <a:moveTo>
                  <a:pt x="0" y="0"/>
                </a:moveTo>
                <a:cubicBezTo>
                  <a:pt x="0" y="0"/>
                  <a:pt x="138" y="759"/>
                  <a:pt x="276" y="1518"/>
                </a:cubicBezTo>
                <a:cubicBezTo>
                  <a:pt x="1518" y="1194"/>
                  <a:pt x="2064" y="0"/>
                  <a:pt x="2064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ru-RU" dirty="0">
              <a:cs typeface="+mn-cs"/>
            </a:endParaRPr>
          </a:p>
        </p:txBody>
      </p:sp>
      <p:sp>
        <p:nvSpPr>
          <p:cNvPr id="8" name="Freeform 79"/>
          <p:cNvSpPr>
            <a:spLocks/>
          </p:cNvSpPr>
          <p:nvPr/>
        </p:nvSpPr>
        <p:spPr bwMode="gray">
          <a:xfrm>
            <a:off x="0" y="0"/>
            <a:ext cx="6583363" cy="72675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612" y="0"/>
              </a:cxn>
              <a:cxn ang="0">
                <a:pos x="3222" y="3042"/>
              </a:cxn>
              <a:cxn ang="0">
                <a:pos x="0" y="3744"/>
              </a:cxn>
              <a:cxn ang="0">
                <a:pos x="0" y="0"/>
              </a:cxn>
            </a:cxnLst>
            <a:rect l="0" t="0" r="r" b="b"/>
            <a:pathLst>
              <a:path w="4014" h="4455">
                <a:moveTo>
                  <a:pt x="0" y="0"/>
                </a:moveTo>
                <a:lnTo>
                  <a:pt x="3612" y="0"/>
                </a:lnTo>
                <a:cubicBezTo>
                  <a:pt x="4014" y="984"/>
                  <a:pt x="3812" y="2307"/>
                  <a:pt x="3222" y="3042"/>
                </a:cubicBezTo>
                <a:cubicBezTo>
                  <a:pt x="1988" y="4455"/>
                  <a:pt x="0" y="3744"/>
                  <a:pt x="0" y="3744"/>
                </a:cubicBez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ru-RU" dirty="0">
              <a:cs typeface="+mn-cs"/>
            </a:endParaRPr>
          </a:p>
        </p:txBody>
      </p:sp>
      <p:sp>
        <p:nvSpPr>
          <p:cNvPr id="9" name="Freeform 45"/>
          <p:cNvSpPr>
            <a:spLocks/>
          </p:cNvSpPr>
          <p:nvPr/>
        </p:nvSpPr>
        <p:spPr bwMode="gray">
          <a:xfrm>
            <a:off x="0" y="0"/>
            <a:ext cx="6372225" cy="70723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612" y="0"/>
              </a:cxn>
              <a:cxn ang="0">
                <a:pos x="3222" y="3042"/>
              </a:cxn>
              <a:cxn ang="0">
                <a:pos x="0" y="3744"/>
              </a:cxn>
              <a:cxn ang="0">
                <a:pos x="0" y="0"/>
              </a:cxn>
            </a:cxnLst>
            <a:rect l="0" t="0" r="r" b="b"/>
            <a:pathLst>
              <a:path w="4014" h="4455">
                <a:moveTo>
                  <a:pt x="0" y="0"/>
                </a:moveTo>
                <a:lnTo>
                  <a:pt x="3612" y="0"/>
                </a:lnTo>
                <a:cubicBezTo>
                  <a:pt x="4014" y="984"/>
                  <a:pt x="3812" y="2307"/>
                  <a:pt x="3222" y="3042"/>
                </a:cubicBezTo>
                <a:cubicBezTo>
                  <a:pt x="1988" y="4455"/>
                  <a:pt x="0" y="3744"/>
                  <a:pt x="0" y="3744"/>
                </a:cubicBez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chemeClr val="bg1">
                  <a:gamma/>
                  <a:tint val="25490"/>
                  <a:invGamma/>
                </a:schemeClr>
              </a:gs>
              <a:gs pos="100000">
                <a:schemeClr val="bg1"/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ru-RU" dirty="0">
              <a:cs typeface="+mn-cs"/>
            </a:endParaRPr>
          </a:p>
        </p:txBody>
      </p:sp>
      <p:sp>
        <p:nvSpPr>
          <p:cNvPr id="10" name="Line 47"/>
          <p:cNvSpPr>
            <a:spLocks noChangeShapeType="1"/>
          </p:cNvSpPr>
          <p:nvPr/>
        </p:nvSpPr>
        <p:spPr bwMode="gray">
          <a:xfrm>
            <a:off x="250825" y="1588"/>
            <a:ext cx="0" cy="6015037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pPr algn="ctr">
              <a:defRPr/>
            </a:pPr>
            <a:endParaRPr lang="ru-RU" dirty="0">
              <a:cs typeface="+mn-cs"/>
            </a:endParaRPr>
          </a:p>
        </p:txBody>
      </p:sp>
      <p:sp>
        <p:nvSpPr>
          <p:cNvPr id="11" name="Line 48"/>
          <p:cNvSpPr>
            <a:spLocks noChangeShapeType="1"/>
          </p:cNvSpPr>
          <p:nvPr/>
        </p:nvSpPr>
        <p:spPr bwMode="gray">
          <a:xfrm>
            <a:off x="1293813" y="1588"/>
            <a:ext cx="0" cy="620712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pPr algn="ctr">
              <a:defRPr/>
            </a:pPr>
            <a:endParaRPr lang="ru-RU" dirty="0">
              <a:cs typeface="+mn-cs"/>
            </a:endParaRPr>
          </a:p>
        </p:txBody>
      </p:sp>
      <p:sp>
        <p:nvSpPr>
          <p:cNvPr id="12" name="Line 49"/>
          <p:cNvSpPr>
            <a:spLocks noChangeShapeType="1"/>
          </p:cNvSpPr>
          <p:nvPr/>
        </p:nvSpPr>
        <p:spPr bwMode="gray">
          <a:xfrm>
            <a:off x="2338388" y="1588"/>
            <a:ext cx="0" cy="6183312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pPr algn="ctr">
              <a:defRPr/>
            </a:pPr>
            <a:endParaRPr lang="ru-RU" dirty="0">
              <a:cs typeface="+mn-cs"/>
            </a:endParaRPr>
          </a:p>
        </p:txBody>
      </p:sp>
      <p:sp>
        <p:nvSpPr>
          <p:cNvPr id="13" name="Line 50"/>
          <p:cNvSpPr>
            <a:spLocks noChangeShapeType="1"/>
          </p:cNvSpPr>
          <p:nvPr/>
        </p:nvSpPr>
        <p:spPr bwMode="gray">
          <a:xfrm>
            <a:off x="3382963" y="1588"/>
            <a:ext cx="0" cy="597217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pPr algn="ctr">
              <a:defRPr/>
            </a:pPr>
            <a:endParaRPr lang="ru-RU" dirty="0">
              <a:cs typeface="+mn-cs"/>
            </a:endParaRPr>
          </a:p>
        </p:txBody>
      </p:sp>
      <p:sp>
        <p:nvSpPr>
          <p:cNvPr id="14" name="Line 51"/>
          <p:cNvSpPr>
            <a:spLocks noChangeShapeType="1"/>
          </p:cNvSpPr>
          <p:nvPr/>
        </p:nvSpPr>
        <p:spPr bwMode="gray">
          <a:xfrm>
            <a:off x="4427538" y="1588"/>
            <a:ext cx="0" cy="5449887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pPr algn="ctr">
              <a:defRPr/>
            </a:pPr>
            <a:endParaRPr lang="ru-RU" dirty="0">
              <a:cs typeface="+mn-cs"/>
            </a:endParaRPr>
          </a:p>
        </p:txBody>
      </p:sp>
      <p:sp>
        <p:nvSpPr>
          <p:cNvPr id="15" name="Line 53"/>
          <p:cNvSpPr>
            <a:spLocks noChangeShapeType="1"/>
          </p:cNvSpPr>
          <p:nvPr/>
        </p:nvSpPr>
        <p:spPr bwMode="gray">
          <a:xfrm rot="5400000">
            <a:off x="2913063" y="-2654300"/>
            <a:ext cx="0" cy="581342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pPr algn="ctr">
              <a:defRPr/>
            </a:pPr>
            <a:endParaRPr lang="ru-RU" dirty="0">
              <a:cs typeface="+mn-cs"/>
            </a:endParaRPr>
          </a:p>
        </p:txBody>
      </p:sp>
      <p:sp>
        <p:nvSpPr>
          <p:cNvPr id="16" name="Line 54"/>
          <p:cNvSpPr>
            <a:spLocks noChangeShapeType="1"/>
          </p:cNvSpPr>
          <p:nvPr/>
        </p:nvSpPr>
        <p:spPr bwMode="gray">
          <a:xfrm rot="5400000">
            <a:off x="3006725" y="-1682750"/>
            <a:ext cx="0" cy="600075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pPr algn="ctr">
              <a:defRPr/>
            </a:pPr>
            <a:endParaRPr lang="ru-RU" dirty="0">
              <a:cs typeface="+mn-cs"/>
            </a:endParaRPr>
          </a:p>
        </p:txBody>
      </p:sp>
      <p:sp>
        <p:nvSpPr>
          <p:cNvPr id="17" name="Line 55"/>
          <p:cNvSpPr>
            <a:spLocks noChangeShapeType="1"/>
          </p:cNvSpPr>
          <p:nvPr/>
        </p:nvSpPr>
        <p:spPr bwMode="gray">
          <a:xfrm rot="5400000">
            <a:off x="3011488" y="-622300"/>
            <a:ext cx="0" cy="601027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pPr algn="ctr">
              <a:defRPr/>
            </a:pPr>
            <a:endParaRPr lang="ru-RU" dirty="0">
              <a:cs typeface="+mn-cs"/>
            </a:endParaRPr>
          </a:p>
        </p:txBody>
      </p:sp>
      <p:sp>
        <p:nvSpPr>
          <p:cNvPr id="18" name="Line 56"/>
          <p:cNvSpPr>
            <a:spLocks noChangeShapeType="1"/>
          </p:cNvSpPr>
          <p:nvPr/>
        </p:nvSpPr>
        <p:spPr bwMode="gray">
          <a:xfrm rot="5400000">
            <a:off x="2907507" y="548481"/>
            <a:ext cx="0" cy="5802313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pPr algn="ctr">
              <a:defRPr/>
            </a:pPr>
            <a:endParaRPr lang="ru-RU" dirty="0">
              <a:cs typeface="+mn-cs"/>
            </a:endParaRPr>
          </a:p>
        </p:txBody>
      </p:sp>
      <p:sp>
        <p:nvSpPr>
          <p:cNvPr id="19" name="Line 57"/>
          <p:cNvSpPr>
            <a:spLocks noChangeShapeType="1"/>
          </p:cNvSpPr>
          <p:nvPr/>
        </p:nvSpPr>
        <p:spPr bwMode="gray">
          <a:xfrm rot="5400000">
            <a:off x="2666207" y="1854993"/>
            <a:ext cx="0" cy="5319713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pPr algn="ctr">
              <a:defRPr/>
            </a:pPr>
            <a:endParaRPr lang="ru-RU" dirty="0">
              <a:cs typeface="+mn-cs"/>
            </a:endParaRPr>
          </a:p>
        </p:txBody>
      </p:sp>
      <p:sp>
        <p:nvSpPr>
          <p:cNvPr id="20" name="Line 58"/>
          <p:cNvSpPr>
            <a:spLocks noChangeShapeType="1"/>
          </p:cNvSpPr>
          <p:nvPr/>
        </p:nvSpPr>
        <p:spPr bwMode="gray">
          <a:xfrm rot="5400000">
            <a:off x="2115344" y="3472656"/>
            <a:ext cx="0" cy="4217988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pPr algn="ctr">
              <a:defRPr/>
            </a:pPr>
            <a:endParaRPr lang="ru-RU" dirty="0">
              <a:cs typeface="+mn-cs"/>
            </a:endParaRPr>
          </a:p>
        </p:txBody>
      </p:sp>
      <p:sp>
        <p:nvSpPr>
          <p:cNvPr id="21" name="Rectangle 59"/>
          <p:cNvSpPr>
            <a:spLocks noChangeArrowheads="1"/>
          </p:cNvSpPr>
          <p:nvPr/>
        </p:nvSpPr>
        <p:spPr bwMode="gray">
          <a:xfrm>
            <a:off x="2362200" y="277813"/>
            <a:ext cx="1012825" cy="1025525"/>
          </a:xfrm>
          <a:prstGeom prst="rect">
            <a:avLst/>
          </a:prstGeom>
          <a:solidFill>
            <a:srgbClr val="FFFFFF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dirty="0">
              <a:cs typeface="+mn-cs"/>
            </a:endParaRPr>
          </a:p>
        </p:txBody>
      </p:sp>
      <p:sp>
        <p:nvSpPr>
          <p:cNvPr id="22" name="Rectangle 60"/>
          <p:cNvSpPr>
            <a:spLocks noChangeArrowheads="1"/>
          </p:cNvSpPr>
          <p:nvPr/>
        </p:nvSpPr>
        <p:spPr bwMode="gray">
          <a:xfrm>
            <a:off x="285750" y="2427288"/>
            <a:ext cx="1012825" cy="1025525"/>
          </a:xfrm>
          <a:prstGeom prst="rect">
            <a:avLst/>
          </a:prstGeom>
          <a:solidFill>
            <a:srgbClr val="FFFFFF">
              <a:alpha val="39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dirty="0">
              <a:cs typeface="+mn-cs"/>
            </a:endParaRPr>
          </a:p>
        </p:txBody>
      </p:sp>
      <p:sp>
        <p:nvSpPr>
          <p:cNvPr id="23" name="Rectangle 61"/>
          <p:cNvSpPr>
            <a:spLocks noChangeArrowheads="1"/>
          </p:cNvSpPr>
          <p:nvPr/>
        </p:nvSpPr>
        <p:spPr bwMode="gray">
          <a:xfrm>
            <a:off x="0" y="271463"/>
            <a:ext cx="250825" cy="1025525"/>
          </a:xfrm>
          <a:prstGeom prst="rect">
            <a:avLst/>
          </a:prstGeom>
          <a:solidFill>
            <a:srgbClr val="FFFFFF">
              <a:alpha val="39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dirty="0">
              <a:cs typeface="+mn-cs"/>
            </a:endParaRPr>
          </a:p>
        </p:txBody>
      </p:sp>
      <p:sp>
        <p:nvSpPr>
          <p:cNvPr id="24" name="Rectangle 62"/>
          <p:cNvSpPr>
            <a:spLocks noChangeArrowheads="1"/>
          </p:cNvSpPr>
          <p:nvPr/>
        </p:nvSpPr>
        <p:spPr bwMode="gray">
          <a:xfrm>
            <a:off x="1331913" y="1588"/>
            <a:ext cx="1012825" cy="234950"/>
          </a:xfrm>
          <a:prstGeom prst="rect">
            <a:avLst/>
          </a:prstGeom>
          <a:solidFill>
            <a:srgbClr val="FFFFFF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dirty="0">
              <a:cs typeface="+mn-cs"/>
            </a:endParaRPr>
          </a:p>
        </p:txBody>
      </p:sp>
      <p:sp>
        <p:nvSpPr>
          <p:cNvPr id="25" name="Freeform 64"/>
          <p:cNvSpPr>
            <a:spLocks/>
          </p:cNvSpPr>
          <p:nvPr/>
        </p:nvSpPr>
        <p:spPr bwMode="gray">
          <a:xfrm>
            <a:off x="2365375" y="4541838"/>
            <a:ext cx="1009650" cy="10334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645"/>
              </a:cxn>
              <a:cxn ang="0">
                <a:pos x="636" y="651"/>
              </a:cxn>
              <a:cxn ang="0">
                <a:pos x="632" y="0"/>
              </a:cxn>
              <a:cxn ang="0">
                <a:pos x="0" y="0"/>
              </a:cxn>
            </a:cxnLst>
            <a:rect l="0" t="0" r="r" b="b"/>
            <a:pathLst>
              <a:path w="636" h="651">
                <a:moveTo>
                  <a:pt x="0" y="0"/>
                </a:moveTo>
                <a:lnTo>
                  <a:pt x="0" y="645"/>
                </a:lnTo>
                <a:lnTo>
                  <a:pt x="636" y="651"/>
                </a:lnTo>
                <a:lnTo>
                  <a:pt x="632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ru-RU" dirty="0">
              <a:cs typeface="+mn-cs"/>
            </a:endParaRPr>
          </a:p>
        </p:txBody>
      </p:sp>
      <p:sp>
        <p:nvSpPr>
          <p:cNvPr id="26" name="Rectangle 31"/>
          <p:cNvSpPr>
            <a:spLocks noChangeArrowheads="1"/>
          </p:cNvSpPr>
          <p:nvPr/>
        </p:nvSpPr>
        <p:spPr bwMode="gray">
          <a:xfrm>
            <a:off x="285750" y="2435225"/>
            <a:ext cx="1012825" cy="1025525"/>
          </a:xfrm>
          <a:prstGeom prst="rect">
            <a:avLst/>
          </a:prstGeom>
          <a:solidFill>
            <a:srgbClr val="FFFFFF">
              <a:alpha val="3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dirty="0">
              <a:cs typeface="+mn-cs"/>
            </a:endParaRPr>
          </a:p>
        </p:txBody>
      </p:sp>
      <p:sp>
        <p:nvSpPr>
          <p:cNvPr id="27" name="Text Box 38"/>
          <p:cNvSpPr txBox="1">
            <a:spLocks noChangeArrowheads="1"/>
          </p:cNvSpPr>
          <p:nvPr/>
        </p:nvSpPr>
        <p:spPr bwMode="gray">
          <a:xfrm>
            <a:off x="333375" y="4714875"/>
            <a:ext cx="1303338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200" dirty="0">
                <a:latin typeface="Arial Black" pitchFamily="34" charset="0"/>
                <a:cs typeface="+mn-cs"/>
              </a:rPr>
              <a:t>L/O/G/O</a:t>
            </a:r>
          </a:p>
        </p:txBody>
      </p:sp>
      <p:grpSp>
        <p:nvGrpSpPr>
          <p:cNvPr id="28" name="Group 71"/>
          <p:cNvGrpSpPr>
            <a:grpSpLocks/>
          </p:cNvGrpSpPr>
          <p:nvPr/>
        </p:nvGrpSpPr>
        <p:grpSpPr bwMode="auto">
          <a:xfrm>
            <a:off x="8077200" y="0"/>
            <a:ext cx="1076325" cy="6858000"/>
            <a:chOff x="5088" y="0"/>
            <a:chExt cx="678" cy="4320"/>
          </a:xfrm>
        </p:grpSpPr>
        <p:sp>
          <p:nvSpPr>
            <p:cNvPr id="29" name="Freeform 66"/>
            <p:cNvSpPr>
              <a:spLocks/>
            </p:cNvSpPr>
            <p:nvPr userDrawn="1"/>
          </p:nvSpPr>
          <p:spPr bwMode="gray">
            <a:xfrm>
              <a:off x="5088" y="0"/>
              <a:ext cx="672" cy="702"/>
            </a:xfrm>
            <a:custGeom>
              <a:avLst/>
              <a:gdLst/>
              <a:ahLst/>
              <a:cxnLst>
                <a:cxn ang="0">
                  <a:pos x="0" y="432"/>
                </a:cxn>
                <a:cxn ang="0">
                  <a:pos x="288" y="0"/>
                </a:cxn>
                <a:cxn ang="0">
                  <a:pos x="672" y="0"/>
                </a:cxn>
                <a:cxn ang="0">
                  <a:pos x="672" y="720"/>
                </a:cxn>
                <a:cxn ang="0">
                  <a:pos x="0" y="432"/>
                </a:cxn>
              </a:cxnLst>
              <a:rect l="0" t="0" r="r" b="b"/>
              <a:pathLst>
                <a:path w="672" h="720">
                  <a:moveTo>
                    <a:pt x="0" y="432"/>
                  </a:moveTo>
                  <a:cubicBezTo>
                    <a:pt x="186" y="216"/>
                    <a:pt x="288" y="0"/>
                    <a:pt x="288" y="0"/>
                  </a:cubicBezTo>
                  <a:lnTo>
                    <a:pt x="672" y="0"/>
                  </a:lnTo>
                  <a:lnTo>
                    <a:pt x="672" y="720"/>
                  </a:lnTo>
                  <a:cubicBezTo>
                    <a:pt x="672" y="720"/>
                    <a:pt x="384" y="516"/>
                    <a:pt x="0" y="432"/>
                  </a:cubicBezTo>
                  <a:close/>
                </a:path>
              </a:pathLst>
            </a:custGeom>
            <a:solidFill>
              <a:srgbClr val="E8E8E8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 dirty="0">
                <a:cs typeface="+mn-cs"/>
              </a:endParaRPr>
            </a:p>
          </p:txBody>
        </p:sp>
        <p:sp>
          <p:nvSpPr>
            <p:cNvPr id="30" name="Freeform 67"/>
            <p:cNvSpPr>
              <a:spLocks/>
            </p:cNvSpPr>
            <p:nvPr userDrawn="1"/>
          </p:nvSpPr>
          <p:spPr bwMode="gray">
            <a:xfrm>
              <a:off x="5602" y="3496"/>
              <a:ext cx="164" cy="824"/>
            </a:xfrm>
            <a:custGeom>
              <a:avLst/>
              <a:gdLst/>
              <a:ahLst/>
              <a:cxnLst>
                <a:cxn ang="0">
                  <a:pos x="206" y="0"/>
                </a:cxn>
                <a:cxn ang="0">
                  <a:pos x="0" y="82"/>
                </a:cxn>
                <a:cxn ang="0">
                  <a:pos x="168" y="824"/>
                </a:cxn>
                <a:cxn ang="0">
                  <a:pos x="212" y="822"/>
                </a:cxn>
                <a:cxn ang="0">
                  <a:pos x="206" y="0"/>
                </a:cxn>
              </a:cxnLst>
              <a:rect l="0" t="0" r="r" b="b"/>
              <a:pathLst>
                <a:path w="212" h="824">
                  <a:moveTo>
                    <a:pt x="206" y="0"/>
                  </a:moveTo>
                  <a:cubicBezTo>
                    <a:pt x="104" y="54"/>
                    <a:pt x="0" y="82"/>
                    <a:pt x="0" y="82"/>
                  </a:cubicBezTo>
                  <a:cubicBezTo>
                    <a:pt x="0" y="82"/>
                    <a:pt x="148" y="378"/>
                    <a:pt x="168" y="824"/>
                  </a:cubicBezTo>
                  <a:lnTo>
                    <a:pt x="212" y="822"/>
                  </a:lnTo>
                  <a:cubicBezTo>
                    <a:pt x="212" y="822"/>
                    <a:pt x="209" y="411"/>
                    <a:pt x="206" y="0"/>
                  </a:cubicBezTo>
                  <a:close/>
                </a:path>
              </a:pathLst>
            </a:custGeom>
            <a:solidFill>
              <a:srgbClr val="E8E8E8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 dirty="0">
                <a:cs typeface="+mn-cs"/>
              </a:endParaRPr>
            </a:p>
          </p:txBody>
        </p:sp>
      </p:grpSp>
      <p:sp>
        <p:nvSpPr>
          <p:cNvPr id="31" name="Rectangle 80"/>
          <p:cNvSpPr>
            <a:spLocks noChangeArrowheads="1"/>
          </p:cNvSpPr>
          <p:nvPr/>
        </p:nvSpPr>
        <p:spPr bwMode="gray">
          <a:xfrm>
            <a:off x="5495925" y="1333500"/>
            <a:ext cx="660400" cy="1025525"/>
          </a:xfrm>
          <a:prstGeom prst="rect">
            <a:avLst/>
          </a:prstGeom>
          <a:solidFill>
            <a:srgbClr val="FFFFFF">
              <a:alpha val="39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dirty="0">
              <a:cs typeface="+mn-cs"/>
            </a:endParaRPr>
          </a:p>
        </p:txBody>
      </p:sp>
      <p:sp>
        <p:nvSpPr>
          <p:cNvPr id="32" name="Line 81"/>
          <p:cNvSpPr>
            <a:spLocks noChangeShapeType="1"/>
          </p:cNvSpPr>
          <p:nvPr/>
        </p:nvSpPr>
        <p:spPr bwMode="gray">
          <a:xfrm>
            <a:off x="5480050" y="1588"/>
            <a:ext cx="0" cy="423862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/>
          <a:p>
            <a:pPr algn="ctr">
              <a:defRPr/>
            </a:pPr>
            <a:endParaRPr lang="ru-RU" dirty="0">
              <a:cs typeface="+mn-cs"/>
            </a:endParaRPr>
          </a:p>
        </p:txBody>
      </p:sp>
      <p:sp>
        <p:nvSpPr>
          <p:cNvPr id="33" name="Rectangle 82"/>
          <p:cNvSpPr>
            <a:spLocks noChangeArrowheads="1"/>
          </p:cNvSpPr>
          <p:nvPr/>
        </p:nvSpPr>
        <p:spPr bwMode="gray">
          <a:xfrm>
            <a:off x="4457700" y="3495675"/>
            <a:ext cx="1012825" cy="1025525"/>
          </a:xfrm>
          <a:prstGeom prst="rect">
            <a:avLst/>
          </a:prstGeom>
          <a:solidFill>
            <a:srgbClr val="FFFFFF">
              <a:alpha val="3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dirty="0">
              <a:cs typeface="+mn-cs"/>
            </a:endParaRPr>
          </a:p>
        </p:txBody>
      </p:sp>
      <p:pic>
        <p:nvPicPr>
          <p:cNvPr id="34" name="Picture 83" descr="water"/>
          <p:cNvPicPr>
            <a:picLocks noChangeAspect="1" noChangeArrowheads="1"/>
          </p:cNvPicPr>
          <p:nvPr/>
        </p:nvPicPr>
        <p:blipFill>
          <a:blip r:embed="rId2"/>
          <a:srcRect l="22409" t="16374" b="27486"/>
          <a:stretch>
            <a:fillRect/>
          </a:stretch>
        </p:blipFill>
        <p:spPr bwMode="gray">
          <a:xfrm rot="393398">
            <a:off x="2667000" y="609600"/>
            <a:ext cx="2663825" cy="219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3375" y="5084763"/>
            <a:ext cx="6400800" cy="457200"/>
          </a:xfrm>
        </p:spPr>
        <p:txBody>
          <a:bodyPr/>
          <a:lstStyle>
            <a:lvl1pPr marL="0" indent="0">
              <a:buFontTx/>
              <a:buNone/>
              <a:defRPr sz="1600">
                <a:latin typeface="Times New Roman" pitchFamily="18" charset="0"/>
              </a:defRPr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gray">
          <a:xfrm>
            <a:off x="333375" y="1884363"/>
            <a:ext cx="8229600" cy="1470025"/>
          </a:xfrm>
          <a:effectLst/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407150"/>
            <a:ext cx="2133600" cy="314325"/>
          </a:xfr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407150"/>
            <a:ext cx="2895600" cy="314325"/>
          </a:xfr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407150"/>
            <a:ext cx="2133600" cy="314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5FC64F-9704-4D8E-8BF3-52AD414D8DF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0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100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26" presetClass="emph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20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100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26" presetClass="emph" presetSubtype="0" fill="hold" grpId="1" nodeType="withEffect">
                                  <p:stCondLst>
                                    <p:cond delay="16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100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600"/>
                            </p:stCondLst>
                            <p:childTnLst>
                              <p:par>
                                <p:cTn id="31" presetID="19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9" presetClass="emph" presetSubtype="0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animClr clrSpc="rgb" dir="cw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9" presetClass="emph" presetSubtype="0" fill="hold" grpId="2" nodeType="withEffect">
                                  <p:stCondLst>
                                    <p:cond delay="9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animClr clrSpc="rgb" dir="cw">
                                      <p:cBhvr>
                                        <p:cTn id="4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4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9" presetClass="emph" presetSubtype="0" fill="hold" grpId="2" nodeType="withEffect">
                                  <p:stCondLst>
                                    <p:cond delay="14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9000"/>
                            </p:stCondLst>
                            <p:childTnLst>
                              <p:par>
                                <p:cTn id="52" presetID="19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animClr clrSpc="rgb" dir="cw">
                                      <p:cBhvr>
                                        <p:cTn id="5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5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9" presetClass="emph" presetSubtype="0" fill="hold" grpId="3" nodeType="withEffect">
                                  <p:stCondLst>
                                    <p:cond delay="7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animClr clrSpc="rgb" dir="cw">
                                      <p:cBhvr>
                                        <p:cTn id="5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6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9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9" presetClass="emph" presetSubtype="0" fill="hold" grpId="3" nodeType="withEffect">
                                  <p:stCondLst>
                                    <p:cond delay="7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6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7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4" grpId="2" animBg="1"/>
      <p:bldP spid="4" grpId="3" animBg="1"/>
      <p:bldP spid="5" grpId="0" animBg="1"/>
      <p:bldP spid="5" grpId="1" animBg="1"/>
      <p:bldP spid="5" grpId="2" animBg="1"/>
      <p:bldP spid="5" grpId="3" animBg="1"/>
      <p:bldP spid="6" grpId="0" animBg="1"/>
      <p:bldP spid="6" grpId="1" animBg="1"/>
      <p:bldP spid="6" grpId="2" animBg="1"/>
      <p:bldP spid="6" grpId="3" animBg="1"/>
      <p:bldP spid="7" grpId="0" animBg="1"/>
      <p:bldP spid="7" grpId="1" animBg="1"/>
      <p:bldP spid="7" grpId="2" animBg="1"/>
      <p:bldP spid="7" grpId="3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34DAC4-C74E-402F-BA29-59C7D730E9B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325438"/>
            <a:ext cx="2057400" cy="58007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25438"/>
            <a:ext cx="6019800" cy="58007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2098A6-6DDB-446C-9A26-7B9B496770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5438"/>
            <a:ext cx="8229600" cy="9271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B5D0C3-205C-431F-842C-590E4F14B5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5438"/>
            <a:ext cx="8229600" cy="9271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288E71-58F5-4982-8E8F-1F59B44311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5438"/>
            <a:ext cx="8229600" cy="9271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ru-RU" noProof="0" dirty="0" smtClean="0"/>
              <a:t>Вставка таблицы</a:t>
            </a:r>
            <a:endParaRPr lang="ru-RU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6ACBD6-E149-408C-B952-C700754889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5438"/>
            <a:ext cx="8229600" cy="9271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ru-RU" noProof="0" dirty="0" smtClean="0"/>
              <a:t>Вставка диаграммы</a:t>
            </a:r>
            <a:endParaRPr lang="ru-RU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75E60A-B803-46FE-A3DB-9D55E8141F6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5438"/>
            <a:ext cx="8229600" cy="9271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ru-RU" noProof="0" dirty="0" smtClean="0"/>
              <a:t>Вставка рисунка </a:t>
            </a:r>
            <a:r>
              <a:rPr lang="ru-RU" noProof="0" dirty="0" err="1" smtClean="0"/>
              <a:t>SmartArt</a:t>
            </a:r>
            <a:endParaRPr lang="ru-RU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2D18FB-4E95-41CD-8999-19D5BD8A03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FE93B-4BDC-4B95-B1CC-80A6A895C4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8A18BA-DC04-431E-A198-303EB1E7CBE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C33063-249A-4E6C-A9C6-212939C369F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B41E85-6C0A-4648-A6D9-E123A63C0F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068091-5F40-4CA1-A4A3-F0C983C4F23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E68387-3DCC-41BB-A6AF-38850C48A9E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BE229E-E16A-4C68-B9ED-C5BE1745BBF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89260E-C85B-4BC4-83A4-C48BA165AB2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Freeform 7"/>
          <p:cNvSpPr>
            <a:spLocks/>
          </p:cNvSpPr>
          <p:nvPr/>
        </p:nvSpPr>
        <p:spPr bwMode="gray">
          <a:xfrm>
            <a:off x="-9525" y="-9525"/>
            <a:ext cx="9156700" cy="6872288"/>
          </a:xfrm>
          <a:custGeom>
            <a:avLst/>
            <a:gdLst/>
            <a:ahLst/>
            <a:cxnLst>
              <a:cxn ang="0">
                <a:pos x="5766" y="605"/>
              </a:cxn>
              <a:cxn ang="0">
                <a:pos x="5768" y="4325"/>
              </a:cxn>
              <a:cxn ang="0">
                <a:pos x="1082" y="4329"/>
              </a:cxn>
              <a:cxn ang="0">
                <a:pos x="13" y="3351"/>
              </a:cxn>
              <a:cxn ang="0">
                <a:pos x="0" y="0"/>
              </a:cxn>
              <a:cxn ang="0">
                <a:pos x="2428" y="7"/>
              </a:cxn>
              <a:cxn ang="0">
                <a:pos x="5766" y="605"/>
              </a:cxn>
            </a:cxnLst>
            <a:rect l="0" t="0" r="r" b="b"/>
            <a:pathLst>
              <a:path w="5768" h="4329">
                <a:moveTo>
                  <a:pt x="5766" y="605"/>
                </a:moveTo>
                <a:cubicBezTo>
                  <a:pt x="5767" y="2464"/>
                  <a:pt x="5768" y="4325"/>
                  <a:pt x="5768" y="4325"/>
                </a:cubicBezTo>
                <a:lnTo>
                  <a:pt x="1082" y="4329"/>
                </a:lnTo>
                <a:cubicBezTo>
                  <a:pt x="318" y="3809"/>
                  <a:pt x="9" y="3349"/>
                  <a:pt x="13" y="3351"/>
                </a:cubicBezTo>
                <a:lnTo>
                  <a:pt x="0" y="0"/>
                </a:lnTo>
                <a:lnTo>
                  <a:pt x="2428" y="7"/>
                </a:lnTo>
                <a:cubicBezTo>
                  <a:pt x="2428" y="12"/>
                  <a:pt x="3096" y="401"/>
                  <a:pt x="5766" y="605"/>
                </a:cubicBezTo>
                <a:close/>
              </a:path>
            </a:pathLst>
          </a:custGeom>
          <a:gradFill rotWithShape="1">
            <a:gsLst>
              <a:gs pos="0">
                <a:schemeClr val="bg1">
                  <a:gamma/>
                  <a:tint val="3137"/>
                  <a:invGamma/>
                </a:schemeClr>
              </a:gs>
              <a:gs pos="100000">
                <a:schemeClr val="bg1">
                  <a:alpha val="70000"/>
                </a:schemeClr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ru-RU" dirty="0">
              <a:cs typeface="+mn-cs"/>
            </a:endParaRPr>
          </a:p>
        </p:txBody>
      </p:sp>
      <p:sp>
        <p:nvSpPr>
          <p:cNvPr id="1033" name="Freeform 9"/>
          <p:cNvSpPr>
            <a:spLocks/>
          </p:cNvSpPr>
          <p:nvPr/>
        </p:nvSpPr>
        <p:spPr bwMode="gray">
          <a:xfrm>
            <a:off x="-4763" y="5500688"/>
            <a:ext cx="1441451" cy="13589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100"/>
              </a:cxn>
              <a:cxn ang="0">
                <a:pos x="1089" y="1100"/>
              </a:cxn>
              <a:cxn ang="0">
                <a:pos x="0" y="0"/>
              </a:cxn>
            </a:cxnLst>
            <a:rect l="0" t="0" r="r" b="b"/>
            <a:pathLst>
              <a:path w="1089" h="1100">
                <a:moveTo>
                  <a:pt x="0" y="0"/>
                </a:moveTo>
                <a:cubicBezTo>
                  <a:pt x="0" y="550"/>
                  <a:pt x="0" y="1100"/>
                  <a:pt x="0" y="1100"/>
                </a:cubicBezTo>
                <a:lnTo>
                  <a:pt x="1089" y="1100"/>
                </a:lnTo>
                <a:cubicBezTo>
                  <a:pt x="1089" y="1100"/>
                  <a:pt x="596" y="865"/>
                  <a:pt x="0" y="0"/>
                </a:cubicBez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ru-RU" dirty="0">
              <a:cs typeface="+mn-cs"/>
            </a:endParaRPr>
          </a:p>
        </p:txBody>
      </p:sp>
      <p:sp>
        <p:nvSpPr>
          <p:cNvPr id="1037" name="Line 13"/>
          <p:cNvSpPr>
            <a:spLocks noChangeShapeType="1"/>
          </p:cNvSpPr>
          <p:nvPr/>
        </p:nvSpPr>
        <p:spPr bwMode="gray">
          <a:xfrm>
            <a:off x="527050" y="0"/>
            <a:ext cx="0" cy="5910263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pPr algn="ctr">
              <a:defRPr/>
            </a:pPr>
            <a:endParaRPr lang="ru-RU" dirty="0">
              <a:cs typeface="+mn-cs"/>
            </a:endParaRPr>
          </a:p>
        </p:txBody>
      </p:sp>
      <p:sp>
        <p:nvSpPr>
          <p:cNvPr id="1038" name="Line 14"/>
          <p:cNvSpPr>
            <a:spLocks noChangeShapeType="1"/>
          </p:cNvSpPr>
          <p:nvPr/>
        </p:nvSpPr>
        <p:spPr bwMode="gray">
          <a:xfrm>
            <a:off x="1677988" y="0"/>
            <a:ext cx="0" cy="6832600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pPr algn="ctr">
              <a:defRPr/>
            </a:pPr>
            <a:endParaRPr lang="ru-RU" dirty="0">
              <a:cs typeface="+mn-cs"/>
            </a:endParaRPr>
          </a:p>
        </p:txBody>
      </p:sp>
      <p:sp>
        <p:nvSpPr>
          <p:cNvPr id="1039" name="Line 15"/>
          <p:cNvSpPr>
            <a:spLocks noChangeShapeType="1"/>
          </p:cNvSpPr>
          <p:nvPr/>
        </p:nvSpPr>
        <p:spPr bwMode="gray">
          <a:xfrm>
            <a:off x="2830513" y="0"/>
            <a:ext cx="0" cy="686117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pPr algn="ctr">
              <a:defRPr/>
            </a:pPr>
            <a:endParaRPr lang="ru-RU" dirty="0">
              <a:cs typeface="+mn-cs"/>
            </a:endParaRPr>
          </a:p>
        </p:txBody>
      </p:sp>
      <p:sp>
        <p:nvSpPr>
          <p:cNvPr id="1040" name="Line 16"/>
          <p:cNvSpPr>
            <a:spLocks noChangeShapeType="1"/>
          </p:cNvSpPr>
          <p:nvPr/>
        </p:nvSpPr>
        <p:spPr bwMode="gray">
          <a:xfrm>
            <a:off x="3983038" y="0"/>
            <a:ext cx="0" cy="6875463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pPr algn="ctr">
              <a:defRPr/>
            </a:pPr>
            <a:endParaRPr lang="ru-RU" dirty="0">
              <a:cs typeface="+mn-cs"/>
            </a:endParaRPr>
          </a:p>
        </p:txBody>
      </p:sp>
      <p:sp>
        <p:nvSpPr>
          <p:cNvPr id="1041" name="Line 17"/>
          <p:cNvSpPr>
            <a:spLocks noChangeShapeType="1"/>
          </p:cNvSpPr>
          <p:nvPr/>
        </p:nvSpPr>
        <p:spPr bwMode="gray">
          <a:xfrm>
            <a:off x="5133975" y="388938"/>
            <a:ext cx="0" cy="648652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pPr algn="ctr">
              <a:defRPr/>
            </a:pPr>
            <a:endParaRPr lang="ru-RU" dirty="0">
              <a:cs typeface="+mn-cs"/>
            </a:endParaRPr>
          </a:p>
        </p:txBody>
      </p:sp>
      <p:sp>
        <p:nvSpPr>
          <p:cNvPr id="1042" name="Line 18"/>
          <p:cNvSpPr>
            <a:spLocks noChangeShapeType="1"/>
          </p:cNvSpPr>
          <p:nvPr/>
        </p:nvSpPr>
        <p:spPr bwMode="gray">
          <a:xfrm>
            <a:off x="6286500" y="619125"/>
            <a:ext cx="0" cy="6256338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pPr algn="ctr">
              <a:defRPr/>
            </a:pPr>
            <a:endParaRPr lang="ru-RU" dirty="0">
              <a:cs typeface="+mn-cs"/>
            </a:endParaRPr>
          </a:p>
        </p:txBody>
      </p:sp>
      <p:sp>
        <p:nvSpPr>
          <p:cNvPr id="1043" name="Line 19"/>
          <p:cNvSpPr>
            <a:spLocks noChangeShapeType="1"/>
          </p:cNvSpPr>
          <p:nvPr/>
        </p:nvSpPr>
        <p:spPr bwMode="gray">
          <a:xfrm>
            <a:off x="7439025" y="773113"/>
            <a:ext cx="0" cy="6102350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pPr algn="ctr">
              <a:defRPr/>
            </a:pPr>
            <a:endParaRPr lang="ru-RU" dirty="0">
              <a:cs typeface="+mn-cs"/>
            </a:endParaRPr>
          </a:p>
        </p:txBody>
      </p:sp>
      <p:sp>
        <p:nvSpPr>
          <p:cNvPr id="1044" name="Line 20"/>
          <p:cNvSpPr>
            <a:spLocks noChangeShapeType="1"/>
          </p:cNvSpPr>
          <p:nvPr/>
        </p:nvSpPr>
        <p:spPr bwMode="gray">
          <a:xfrm>
            <a:off x="8591550" y="900113"/>
            <a:ext cx="0" cy="5975350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pPr algn="ctr">
              <a:defRPr/>
            </a:pPr>
            <a:endParaRPr lang="ru-RU" dirty="0">
              <a:cs typeface="+mn-cs"/>
            </a:endParaRPr>
          </a:p>
        </p:txBody>
      </p:sp>
      <p:sp>
        <p:nvSpPr>
          <p:cNvPr id="1046" name="Line 22"/>
          <p:cNvSpPr>
            <a:spLocks noChangeShapeType="1"/>
          </p:cNvSpPr>
          <p:nvPr/>
        </p:nvSpPr>
        <p:spPr bwMode="gray">
          <a:xfrm rot="5400000">
            <a:off x="2595563" y="-2176463"/>
            <a:ext cx="0" cy="519112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pPr algn="ctr">
              <a:defRPr/>
            </a:pPr>
            <a:endParaRPr lang="ru-RU" dirty="0">
              <a:cs typeface="+mn-cs"/>
            </a:endParaRPr>
          </a:p>
        </p:txBody>
      </p:sp>
      <p:sp>
        <p:nvSpPr>
          <p:cNvPr id="1047" name="Line 23"/>
          <p:cNvSpPr>
            <a:spLocks noChangeShapeType="1"/>
          </p:cNvSpPr>
          <p:nvPr/>
        </p:nvSpPr>
        <p:spPr bwMode="gray">
          <a:xfrm rot="5400000">
            <a:off x="4578350" y="-3036887"/>
            <a:ext cx="0" cy="9156700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pPr algn="ctr">
              <a:defRPr/>
            </a:pPr>
            <a:endParaRPr lang="ru-RU" dirty="0">
              <a:cs typeface="+mn-cs"/>
            </a:endParaRPr>
          </a:p>
        </p:txBody>
      </p:sp>
      <p:sp>
        <p:nvSpPr>
          <p:cNvPr id="1048" name="Line 24"/>
          <p:cNvSpPr>
            <a:spLocks noChangeShapeType="1"/>
          </p:cNvSpPr>
          <p:nvPr/>
        </p:nvSpPr>
        <p:spPr bwMode="gray">
          <a:xfrm rot="5400000">
            <a:off x="4578350" y="-1912937"/>
            <a:ext cx="0" cy="9156700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pPr algn="ctr">
              <a:defRPr/>
            </a:pPr>
            <a:endParaRPr lang="ru-RU" dirty="0">
              <a:cs typeface="+mn-cs"/>
            </a:endParaRPr>
          </a:p>
        </p:txBody>
      </p:sp>
      <p:sp>
        <p:nvSpPr>
          <p:cNvPr id="1049" name="Line 25"/>
          <p:cNvSpPr>
            <a:spLocks noChangeShapeType="1"/>
          </p:cNvSpPr>
          <p:nvPr/>
        </p:nvSpPr>
        <p:spPr bwMode="gray">
          <a:xfrm rot="5400000">
            <a:off x="4579938" y="-788988"/>
            <a:ext cx="0" cy="915352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pPr algn="ctr">
              <a:defRPr/>
            </a:pPr>
            <a:endParaRPr lang="ru-RU" dirty="0">
              <a:cs typeface="+mn-cs"/>
            </a:endParaRPr>
          </a:p>
        </p:txBody>
      </p:sp>
      <p:sp>
        <p:nvSpPr>
          <p:cNvPr id="1050" name="Line 26"/>
          <p:cNvSpPr>
            <a:spLocks noChangeShapeType="1"/>
          </p:cNvSpPr>
          <p:nvPr/>
        </p:nvSpPr>
        <p:spPr bwMode="gray">
          <a:xfrm rot="5400000">
            <a:off x="4579938" y="334962"/>
            <a:ext cx="0" cy="915352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pPr algn="ctr">
              <a:defRPr/>
            </a:pPr>
            <a:endParaRPr lang="ru-RU" dirty="0">
              <a:cs typeface="+mn-cs"/>
            </a:endParaRPr>
          </a:p>
        </p:txBody>
      </p:sp>
      <p:sp>
        <p:nvSpPr>
          <p:cNvPr id="1051" name="Line 27"/>
          <p:cNvSpPr>
            <a:spLocks noChangeShapeType="1"/>
          </p:cNvSpPr>
          <p:nvPr/>
        </p:nvSpPr>
        <p:spPr bwMode="gray">
          <a:xfrm rot="5400000">
            <a:off x="4905376" y="1824037"/>
            <a:ext cx="0" cy="842327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</p:spPr>
        <p:txBody>
          <a:bodyPr/>
          <a:lstStyle/>
          <a:p>
            <a:pPr algn="ctr">
              <a:defRPr/>
            </a:pPr>
            <a:endParaRPr lang="ru-RU" dirty="0">
              <a:cs typeface="+mn-cs"/>
            </a:endParaRPr>
          </a:p>
        </p:txBody>
      </p:sp>
      <p:sp>
        <p:nvSpPr>
          <p:cNvPr id="1052" name="Rectangle 28"/>
          <p:cNvSpPr>
            <a:spLocks noChangeArrowheads="1"/>
          </p:cNvSpPr>
          <p:nvPr/>
        </p:nvSpPr>
        <p:spPr bwMode="gray">
          <a:xfrm>
            <a:off x="4005263" y="2692400"/>
            <a:ext cx="1128712" cy="1079500"/>
          </a:xfrm>
          <a:prstGeom prst="rect">
            <a:avLst/>
          </a:prstGeom>
          <a:solidFill>
            <a:srgbClr val="FFFFFF">
              <a:alpha val="25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dirty="0">
              <a:cs typeface="+mn-cs"/>
            </a:endParaRPr>
          </a:p>
        </p:txBody>
      </p:sp>
      <p:sp>
        <p:nvSpPr>
          <p:cNvPr id="1053" name="Rectangle 29"/>
          <p:cNvSpPr>
            <a:spLocks noChangeArrowheads="1"/>
          </p:cNvSpPr>
          <p:nvPr/>
        </p:nvSpPr>
        <p:spPr bwMode="gray">
          <a:xfrm>
            <a:off x="7459663" y="4937125"/>
            <a:ext cx="1120775" cy="1079500"/>
          </a:xfrm>
          <a:prstGeom prst="rect">
            <a:avLst/>
          </a:prstGeom>
          <a:solidFill>
            <a:srgbClr val="FFFFFF">
              <a:alpha val="3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dirty="0">
              <a:cs typeface="+mn-cs"/>
            </a:endParaRPr>
          </a:p>
        </p:txBody>
      </p:sp>
      <p:sp>
        <p:nvSpPr>
          <p:cNvPr id="1054" name="Rectangle 30"/>
          <p:cNvSpPr>
            <a:spLocks noChangeArrowheads="1"/>
          </p:cNvSpPr>
          <p:nvPr/>
        </p:nvSpPr>
        <p:spPr bwMode="gray">
          <a:xfrm>
            <a:off x="549275" y="3808413"/>
            <a:ext cx="1128713" cy="1079500"/>
          </a:xfrm>
          <a:prstGeom prst="rect">
            <a:avLst/>
          </a:prstGeom>
          <a:solidFill>
            <a:srgbClr val="FFFFFF">
              <a:alpha val="2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dirty="0">
              <a:cs typeface="+mn-cs"/>
            </a:endParaRPr>
          </a:p>
        </p:txBody>
      </p:sp>
      <p:sp>
        <p:nvSpPr>
          <p:cNvPr id="1055" name="Rectangle 31"/>
          <p:cNvSpPr>
            <a:spLocks noChangeArrowheads="1"/>
          </p:cNvSpPr>
          <p:nvPr/>
        </p:nvSpPr>
        <p:spPr bwMode="gray">
          <a:xfrm>
            <a:off x="6307138" y="6064250"/>
            <a:ext cx="1128712" cy="796925"/>
          </a:xfrm>
          <a:prstGeom prst="rect">
            <a:avLst/>
          </a:prstGeom>
          <a:solidFill>
            <a:srgbClr val="FFFFFF">
              <a:alpha val="2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dirty="0">
              <a:cs typeface="+mn-cs"/>
            </a:endParaRPr>
          </a:p>
        </p:txBody>
      </p:sp>
      <p:sp>
        <p:nvSpPr>
          <p:cNvPr id="1056" name="Rectangle 32"/>
          <p:cNvSpPr>
            <a:spLocks noChangeArrowheads="1"/>
          </p:cNvSpPr>
          <p:nvPr/>
        </p:nvSpPr>
        <p:spPr bwMode="gray">
          <a:xfrm>
            <a:off x="2846388" y="0"/>
            <a:ext cx="1128712" cy="404813"/>
          </a:xfrm>
          <a:prstGeom prst="rect">
            <a:avLst/>
          </a:prstGeom>
          <a:solidFill>
            <a:srgbClr val="FFFFFF">
              <a:alpha val="39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dirty="0">
              <a:cs typeface="+mn-cs"/>
            </a:endParaRPr>
          </a:p>
        </p:txBody>
      </p:sp>
      <p:sp>
        <p:nvSpPr>
          <p:cNvPr id="1057" name="Rectangle 33"/>
          <p:cNvSpPr>
            <a:spLocks noChangeArrowheads="1"/>
          </p:cNvSpPr>
          <p:nvPr/>
        </p:nvSpPr>
        <p:spPr bwMode="gray">
          <a:xfrm>
            <a:off x="2852738" y="4938713"/>
            <a:ext cx="1120775" cy="1079500"/>
          </a:xfrm>
          <a:prstGeom prst="rect">
            <a:avLst/>
          </a:prstGeom>
          <a:solidFill>
            <a:srgbClr val="FFFFFF">
              <a:alpha val="3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dirty="0">
              <a:cs typeface="+mn-cs"/>
            </a:endParaRPr>
          </a:p>
        </p:txBody>
      </p:sp>
      <p:sp>
        <p:nvSpPr>
          <p:cNvPr id="1058" name="Rectangle 34"/>
          <p:cNvSpPr>
            <a:spLocks noChangeArrowheads="1"/>
          </p:cNvSpPr>
          <p:nvPr/>
        </p:nvSpPr>
        <p:spPr bwMode="gray">
          <a:xfrm>
            <a:off x="6300788" y="1566863"/>
            <a:ext cx="1120775" cy="1079500"/>
          </a:xfrm>
          <a:prstGeom prst="rect">
            <a:avLst/>
          </a:prstGeom>
          <a:solidFill>
            <a:srgbClr val="FFFFFF">
              <a:alpha val="3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dirty="0">
              <a:cs typeface="+mn-cs"/>
            </a:endParaRPr>
          </a:p>
        </p:txBody>
      </p:sp>
      <p:sp>
        <p:nvSpPr>
          <p:cNvPr id="2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dirty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0D13B221-44B2-4C10-B51C-67067785B1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60" name="Freeform 36"/>
          <p:cNvSpPr>
            <a:spLocks/>
          </p:cNvSpPr>
          <p:nvPr/>
        </p:nvSpPr>
        <p:spPr bwMode="gray">
          <a:xfrm>
            <a:off x="4041775" y="0"/>
            <a:ext cx="5105400" cy="739775"/>
          </a:xfrm>
          <a:custGeom>
            <a:avLst/>
            <a:gdLst/>
            <a:ahLst/>
            <a:cxnLst>
              <a:cxn ang="0">
                <a:pos x="3130" y="453"/>
              </a:cxn>
              <a:cxn ang="0">
                <a:pos x="3130" y="0"/>
              </a:cxn>
              <a:cxn ang="0">
                <a:pos x="0" y="0"/>
              </a:cxn>
              <a:cxn ang="0">
                <a:pos x="3130" y="453"/>
              </a:cxn>
            </a:cxnLst>
            <a:rect l="0" t="0" r="r" b="b"/>
            <a:pathLst>
              <a:path w="3130" h="453">
                <a:moveTo>
                  <a:pt x="3130" y="453"/>
                </a:moveTo>
                <a:cubicBezTo>
                  <a:pt x="3130" y="226"/>
                  <a:pt x="3130" y="0"/>
                  <a:pt x="3130" y="0"/>
                </a:cubicBezTo>
                <a:lnTo>
                  <a:pt x="0" y="0"/>
                </a:lnTo>
                <a:cubicBezTo>
                  <a:pt x="0" y="0"/>
                  <a:pt x="1298" y="389"/>
                  <a:pt x="3130" y="453"/>
                </a:cubicBezTo>
                <a:close/>
              </a:path>
            </a:pathLst>
          </a:custGeom>
          <a:solidFill>
            <a:schemeClr val="hlink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ru-RU" dirty="0">
              <a:cs typeface="+mn-cs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457200" y="325438"/>
            <a:ext cx="82296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FFFFFF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pic>
        <p:nvPicPr>
          <p:cNvPr id="3" name="Picture 37" descr="water"/>
          <p:cNvPicPr>
            <a:picLocks noChangeAspect="1" noChangeArrowheads="1"/>
          </p:cNvPicPr>
          <p:nvPr/>
        </p:nvPicPr>
        <p:blipFill>
          <a:blip r:embed="rId18"/>
          <a:srcRect l="22409" t="16374" b="27486"/>
          <a:stretch>
            <a:fillRect/>
          </a:stretch>
        </p:blipFill>
        <p:spPr bwMode="gray">
          <a:xfrm rot="786797">
            <a:off x="6629400" y="-381000"/>
            <a:ext cx="2417763" cy="199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8" descr="3"/>
          <p:cNvPicPr>
            <a:picLocks noChangeAspect="1" noChangeArrowheads="1"/>
          </p:cNvPicPr>
          <p:nvPr/>
        </p:nvPicPr>
        <p:blipFill>
          <a:blip r:embed="rId19"/>
          <a:srcRect/>
          <a:stretch>
            <a:fillRect/>
          </a:stretch>
        </p:blipFill>
        <p:spPr bwMode="gray">
          <a:xfrm rot="20740733" flipH="1">
            <a:off x="49213" y="5726113"/>
            <a:ext cx="1223962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  <p:sldLayoutId id="2147483655" r:id="rId11"/>
    <p:sldLayoutId id="2147483654" r:id="rId12"/>
    <p:sldLayoutId id="2147483653" r:id="rId13"/>
    <p:sldLayoutId id="2147483652" r:id="rId14"/>
    <p:sldLayoutId id="2147483651" r:id="rId15"/>
    <p:sldLayoutId id="2147483650" r:id="rId16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1000" fill="hold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20" dur="1000" fill="hold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1000" fill="hold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mph" presetSubtype="2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animClr clrSpc="rgb" dir="cw">
                                      <p:cBhvr>
                                        <p:cTn id="23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24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3" grpId="0" animBg="1"/>
      <p:bldP spid="1060" grpId="0" animBg="1"/>
      <p:bldP spid="1026" grpId="0"/>
    </p:bldLst>
  </p:timing>
  <p:txStyles>
    <p:titleStyle>
      <a:lvl1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emf"/><Relationship Id="rId9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_____Microsoft_Office_Excel_97-20032.xls"/><Relationship Id="rId4" Type="http://schemas.openxmlformats.org/officeDocument/2006/relationships/oleObject" Target="../embeddings/_____Microsoft_Office_Excel_97-20031.xls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Прямоугольник 52"/>
          <p:cNvSpPr/>
          <p:nvPr/>
        </p:nvSpPr>
        <p:spPr>
          <a:xfrm>
            <a:off x="6659563" y="0"/>
            <a:ext cx="122555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uk-UA"/>
          </a:p>
        </p:txBody>
      </p:sp>
      <p:sp>
        <p:nvSpPr>
          <p:cNvPr id="3133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0"/>
            <a:ext cx="8020000" cy="1052736"/>
          </a:xfrm>
          <a:ln/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>
              <a:defRPr/>
            </a:pPr>
            <a:r>
              <a:rPr lang="ru-RU" sz="4000" dirty="0">
                <a:ln w="17780" cmpd="sng">
                  <a:solidFill>
                    <a:srgbClr val="4F2270"/>
                  </a:solidFill>
                  <a:prstDash val="solid"/>
                  <a:miter lim="800000"/>
                </a:ln>
                <a:solidFill>
                  <a:srgbClr val="4B27AF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Georgia" pitchFamily="18" charset="0"/>
              </a:rPr>
              <a:t>Все починається з</a:t>
            </a:r>
            <a:r>
              <a:rPr lang="uk-UA" sz="4000" dirty="0">
                <a:ln w="17780" cmpd="sng">
                  <a:solidFill>
                    <a:srgbClr val="4F2270"/>
                  </a:solidFill>
                  <a:prstDash val="solid"/>
                  <a:miter lim="800000"/>
                </a:ln>
                <a:solidFill>
                  <a:srgbClr val="4B27AF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Georgia" pitchFamily="18" charset="0"/>
              </a:rPr>
              <a:t>і</a:t>
            </a:r>
            <a:r>
              <a:rPr lang="ru-RU" sz="4000" dirty="0">
                <a:ln w="17780" cmpd="sng">
                  <a:solidFill>
                    <a:srgbClr val="4F2270"/>
                  </a:solidFill>
                  <a:prstDash val="solid"/>
                  <a:miter lim="800000"/>
                </a:ln>
                <a:solidFill>
                  <a:srgbClr val="4B27AF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Georgia" pitchFamily="18" charset="0"/>
              </a:rPr>
              <a:t> здоров</a:t>
            </a:r>
            <a:r>
              <a:rPr lang="en-US" sz="4000" dirty="0">
                <a:ln w="17780" cmpd="sng">
                  <a:solidFill>
                    <a:srgbClr val="4F2270"/>
                  </a:solidFill>
                  <a:prstDash val="solid"/>
                  <a:miter lim="800000"/>
                </a:ln>
                <a:solidFill>
                  <a:srgbClr val="4B27AF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Georgia" pitchFamily="18" charset="0"/>
              </a:rPr>
              <a:t>’</a:t>
            </a:r>
            <a:r>
              <a:rPr lang="uk-UA" sz="4000" dirty="0" smtClean="0">
                <a:ln w="17780" cmpd="sng">
                  <a:solidFill>
                    <a:srgbClr val="4F2270"/>
                  </a:solidFill>
                  <a:prstDash val="solid"/>
                  <a:miter lim="800000"/>
                </a:ln>
                <a:solidFill>
                  <a:srgbClr val="4B27AF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Georgia" pitchFamily="18" charset="0"/>
              </a:rPr>
              <a:t>я</a:t>
            </a:r>
            <a:endParaRPr lang="en-US" sz="4000" b="0" dirty="0">
              <a:ln w="17780" cmpd="sng">
                <a:solidFill>
                  <a:srgbClr val="4F2270"/>
                </a:solidFill>
                <a:prstDash val="solid"/>
                <a:miter lim="800000"/>
              </a:ln>
              <a:solidFill>
                <a:srgbClr val="4B27AF"/>
              </a:solidFill>
              <a:latin typeface="Georgia" pitchFamily="18" charset="0"/>
            </a:endParaRPr>
          </a:p>
        </p:txBody>
      </p:sp>
      <p:sp>
        <p:nvSpPr>
          <p:cNvPr id="97284" name="Arc 20"/>
          <p:cNvSpPr>
            <a:spLocks/>
          </p:cNvSpPr>
          <p:nvPr/>
        </p:nvSpPr>
        <p:spPr bwMode="gray">
          <a:xfrm rot="692470">
            <a:off x="3800475" y="2520950"/>
            <a:ext cx="1382713" cy="1074738"/>
          </a:xfrm>
          <a:custGeom>
            <a:avLst/>
            <a:gdLst>
              <a:gd name="T0" fmla="*/ 0 w 12831"/>
              <a:gd name="T1" fmla="*/ 44582 h 21600"/>
              <a:gd name="T2" fmla="*/ 1382713 w 12831"/>
              <a:gd name="T3" fmla="*/ 52642 h 21600"/>
              <a:gd name="T4" fmla="*/ 663284 w 12831"/>
              <a:gd name="T5" fmla="*/ 1074738 h 21600"/>
              <a:gd name="T6" fmla="*/ 0 60000 65536"/>
              <a:gd name="T7" fmla="*/ 0 60000 65536"/>
              <a:gd name="T8" fmla="*/ 0 60000 65536"/>
              <a:gd name="T9" fmla="*/ 0 w 12831"/>
              <a:gd name="T10" fmla="*/ 0 h 21600"/>
              <a:gd name="T11" fmla="*/ 12831 w 1283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831" h="21600" fill="none" extrusionOk="0">
                <a:moveTo>
                  <a:pt x="-1" y="895"/>
                </a:moveTo>
                <a:cubicBezTo>
                  <a:pt x="1997" y="301"/>
                  <a:pt x="4070" y="-1"/>
                  <a:pt x="6155" y="0"/>
                </a:cubicBezTo>
                <a:cubicBezTo>
                  <a:pt x="8422" y="0"/>
                  <a:pt x="10675" y="356"/>
                  <a:pt x="12831" y="1057"/>
                </a:cubicBezTo>
              </a:path>
              <a:path w="12831" h="21600" stroke="0" extrusionOk="0">
                <a:moveTo>
                  <a:pt x="-1" y="895"/>
                </a:moveTo>
                <a:cubicBezTo>
                  <a:pt x="1997" y="301"/>
                  <a:pt x="4070" y="-1"/>
                  <a:pt x="6155" y="0"/>
                </a:cubicBezTo>
                <a:cubicBezTo>
                  <a:pt x="8422" y="0"/>
                  <a:pt x="10675" y="356"/>
                  <a:pt x="12831" y="1057"/>
                </a:cubicBezTo>
                <a:lnTo>
                  <a:pt x="6155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97285" name="Group 21"/>
          <p:cNvGrpSpPr>
            <a:grpSpLocks/>
          </p:cNvGrpSpPr>
          <p:nvPr/>
        </p:nvGrpSpPr>
        <p:grpSpPr bwMode="auto">
          <a:xfrm>
            <a:off x="2601913" y="5772150"/>
            <a:ext cx="3581400" cy="914400"/>
            <a:chOff x="2309" y="1872"/>
            <a:chExt cx="1915" cy="749"/>
          </a:xfrm>
        </p:grpSpPr>
        <p:pic>
          <p:nvPicPr>
            <p:cNvPr id="97286" name="Picture 22" descr="shadow_1_m"/>
            <p:cNvPicPr>
              <a:picLocks noChangeAspect="1" noChangeArrowheads="1"/>
            </p:cNvPicPr>
            <p:nvPr/>
          </p:nvPicPr>
          <p:blipFill>
            <a:blip r:embed="rId2">
              <a:lum bright="18000"/>
            </a:blip>
            <a:srcRect/>
            <a:stretch>
              <a:fillRect/>
            </a:stretch>
          </p:blipFill>
          <p:spPr bwMode="gray">
            <a:xfrm>
              <a:off x="2309" y="2352"/>
              <a:ext cx="1915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97287" name="Group 23"/>
            <p:cNvGrpSpPr>
              <a:grpSpLocks/>
            </p:cNvGrpSpPr>
            <p:nvPr/>
          </p:nvGrpSpPr>
          <p:grpSpPr bwMode="auto">
            <a:xfrm>
              <a:off x="2310" y="1872"/>
              <a:ext cx="1901" cy="645"/>
              <a:chOff x="2310" y="1872"/>
              <a:chExt cx="1901" cy="645"/>
            </a:xfrm>
          </p:grpSpPr>
          <p:sp>
            <p:nvSpPr>
              <p:cNvPr id="97288" name="Oval 24"/>
              <p:cNvSpPr>
                <a:spLocks noChangeArrowheads="1"/>
              </p:cNvSpPr>
              <p:nvPr/>
            </p:nvSpPr>
            <p:spPr bwMode="gray">
              <a:xfrm>
                <a:off x="2316" y="1872"/>
                <a:ext cx="1895" cy="645"/>
              </a:xfrm>
              <a:prstGeom prst="ellipse">
                <a:avLst/>
              </a:prstGeom>
              <a:gradFill rotWithShape="1">
                <a:gsLst>
                  <a:gs pos="0">
                    <a:srgbClr val="7A7A7A"/>
                  </a:gs>
                  <a:gs pos="50000">
                    <a:srgbClr val="C0C0C0"/>
                  </a:gs>
                  <a:gs pos="100000">
                    <a:srgbClr val="7A7A7A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13369" name="Oval 25"/>
              <p:cNvSpPr>
                <a:spLocks noChangeArrowheads="1"/>
              </p:cNvSpPr>
              <p:nvPr/>
            </p:nvSpPr>
            <p:spPr bwMode="gray">
              <a:xfrm>
                <a:off x="2310" y="1872"/>
                <a:ext cx="1901" cy="555"/>
              </a:xfrm>
              <a:prstGeom prst="ellips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9525" algn="ctr">
                <a:solidFill>
                  <a:srgbClr val="FFFFFF">
                    <a:alpha val="5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/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ru-RU" dirty="0">
                  <a:cs typeface="+mn-cs"/>
                </a:endParaRPr>
              </a:p>
            </p:txBody>
          </p:sp>
        </p:grpSp>
      </p:grpSp>
      <p:sp>
        <p:nvSpPr>
          <p:cNvPr id="313370" name="Freeform 26"/>
          <p:cNvSpPr>
            <a:spLocks/>
          </p:cNvSpPr>
          <p:nvPr/>
        </p:nvSpPr>
        <p:spPr bwMode="gray">
          <a:xfrm>
            <a:off x="3590925" y="1466850"/>
            <a:ext cx="2200275" cy="4800600"/>
          </a:xfrm>
          <a:custGeom>
            <a:avLst/>
            <a:gdLst>
              <a:gd name="T0" fmla="*/ 682 w 1416"/>
              <a:gd name="T1" fmla="*/ 350 h 3094"/>
              <a:gd name="T2" fmla="*/ 720 w 1416"/>
              <a:gd name="T3" fmla="*/ 242 h 3094"/>
              <a:gd name="T4" fmla="*/ 660 w 1416"/>
              <a:gd name="T5" fmla="*/ 39 h 3094"/>
              <a:gd name="T6" fmla="*/ 409 w 1416"/>
              <a:gd name="T7" fmla="*/ 118 h 3094"/>
              <a:gd name="T8" fmla="*/ 330 w 1416"/>
              <a:gd name="T9" fmla="*/ 348 h 3094"/>
              <a:gd name="T10" fmla="*/ 319 w 1416"/>
              <a:gd name="T11" fmla="*/ 450 h 3094"/>
              <a:gd name="T12" fmla="*/ 42 w 1416"/>
              <a:gd name="T13" fmla="*/ 826 h 3094"/>
              <a:gd name="T14" fmla="*/ 126 w 1416"/>
              <a:gd name="T15" fmla="*/ 994 h 3094"/>
              <a:gd name="T16" fmla="*/ 397 w 1416"/>
              <a:gd name="T17" fmla="*/ 1105 h 3094"/>
              <a:gd name="T18" fmla="*/ 126 w 1416"/>
              <a:gd name="T19" fmla="*/ 879 h 3094"/>
              <a:gd name="T20" fmla="*/ 348 w 1416"/>
              <a:gd name="T21" fmla="*/ 655 h 3094"/>
              <a:gd name="T22" fmla="*/ 480 w 1416"/>
              <a:gd name="T23" fmla="*/ 957 h 3094"/>
              <a:gd name="T24" fmla="*/ 336 w 1416"/>
              <a:gd name="T25" fmla="*/ 1212 h 3094"/>
              <a:gd name="T26" fmla="*/ 343 w 1416"/>
              <a:gd name="T27" fmla="*/ 1683 h 3094"/>
              <a:gd name="T28" fmla="*/ 462 w 1416"/>
              <a:gd name="T29" fmla="*/ 2019 h 3094"/>
              <a:gd name="T30" fmla="*/ 427 w 1416"/>
              <a:gd name="T31" fmla="*/ 2716 h 3094"/>
              <a:gd name="T32" fmla="*/ 354 w 1416"/>
              <a:gd name="T33" fmla="*/ 2784 h 3094"/>
              <a:gd name="T34" fmla="*/ 376 w 1416"/>
              <a:gd name="T35" fmla="*/ 3013 h 3094"/>
              <a:gd name="T36" fmla="*/ 402 w 1416"/>
              <a:gd name="T37" fmla="*/ 2959 h 3094"/>
              <a:gd name="T38" fmla="*/ 430 w 1416"/>
              <a:gd name="T39" fmla="*/ 2925 h 3094"/>
              <a:gd name="T40" fmla="*/ 628 w 1416"/>
              <a:gd name="T41" fmla="*/ 3094 h 3094"/>
              <a:gd name="T42" fmla="*/ 636 w 1416"/>
              <a:gd name="T43" fmla="*/ 3036 h 3094"/>
              <a:gd name="T44" fmla="*/ 604 w 1416"/>
              <a:gd name="T45" fmla="*/ 2913 h 3094"/>
              <a:gd name="T46" fmla="*/ 619 w 1416"/>
              <a:gd name="T47" fmla="*/ 2146 h 3094"/>
              <a:gd name="T48" fmla="*/ 639 w 1416"/>
              <a:gd name="T49" fmla="*/ 1968 h 3094"/>
              <a:gd name="T50" fmla="*/ 724 w 1416"/>
              <a:gd name="T51" fmla="*/ 1692 h 3094"/>
              <a:gd name="T52" fmla="*/ 772 w 1416"/>
              <a:gd name="T53" fmla="*/ 1138 h 3094"/>
              <a:gd name="T54" fmla="*/ 712 w 1416"/>
              <a:gd name="T55" fmla="*/ 816 h 3094"/>
              <a:gd name="T56" fmla="*/ 820 w 1416"/>
              <a:gd name="T57" fmla="*/ 934 h 3094"/>
              <a:gd name="T58" fmla="*/ 1060 w 1416"/>
              <a:gd name="T59" fmla="*/ 838 h 3094"/>
              <a:gd name="T60" fmla="*/ 1314 w 1416"/>
              <a:gd name="T61" fmla="*/ 592 h 3094"/>
              <a:gd name="T62" fmla="*/ 1414 w 1416"/>
              <a:gd name="T63" fmla="*/ 445 h 3094"/>
              <a:gd name="T64" fmla="*/ 1288 w 1416"/>
              <a:gd name="T65" fmla="*/ 501 h 3094"/>
              <a:gd name="T66" fmla="*/ 1234 w 1416"/>
              <a:gd name="T67" fmla="*/ 445 h 3094"/>
              <a:gd name="T68" fmla="*/ 1167 w 1416"/>
              <a:gd name="T69" fmla="*/ 573 h 3094"/>
              <a:gd name="T70" fmla="*/ 775 w 1416"/>
              <a:gd name="T71" fmla="*/ 607 h 3094"/>
              <a:gd name="T72" fmla="*/ 664 w 1416"/>
              <a:gd name="T73" fmla="*/ 439 h 3094"/>
              <a:gd name="T74" fmla="*/ 609 w 1416"/>
              <a:gd name="T75" fmla="*/ 378 h 30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416" h="3094">
                <a:moveTo>
                  <a:pt x="609" y="378"/>
                </a:moveTo>
                <a:cubicBezTo>
                  <a:pt x="609" y="378"/>
                  <a:pt x="645" y="364"/>
                  <a:pt x="682" y="350"/>
                </a:cubicBezTo>
                <a:cubicBezTo>
                  <a:pt x="672" y="314"/>
                  <a:pt x="692" y="278"/>
                  <a:pt x="692" y="278"/>
                </a:cubicBezTo>
                <a:cubicBezTo>
                  <a:pt x="698" y="260"/>
                  <a:pt x="715" y="264"/>
                  <a:pt x="720" y="242"/>
                </a:cubicBezTo>
                <a:cubicBezTo>
                  <a:pt x="746" y="212"/>
                  <a:pt x="730" y="180"/>
                  <a:pt x="720" y="146"/>
                </a:cubicBezTo>
                <a:cubicBezTo>
                  <a:pt x="732" y="106"/>
                  <a:pt x="703" y="61"/>
                  <a:pt x="660" y="39"/>
                </a:cubicBezTo>
                <a:cubicBezTo>
                  <a:pt x="617" y="10"/>
                  <a:pt x="531" y="0"/>
                  <a:pt x="483" y="16"/>
                </a:cubicBezTo>
                <a:cubicBezTo>
                  <a:pt x="435" y="32"/>
                  <a:pt x="422" y="83"/>
                  <a:pt x="409" y="118"/>
                </a:cubicBezTo>
                <a:lnTo>
                  <a:pt x="384" y="223"/>
                </a:lnTo>
                <a:cubicBezTo>
                  <a:pt x="384" y="223"/>
                  <a:pt x="376" y="324"/>
                  <a:pt x="330" y="348"/>
                </a:cubicBezTo>
                <a:cubicBezTo>
                  <a:pt x="386" y="358"/>
                  <a:pt x="415" y="391"/>
                  <a:pt x="415" y="391"/>
                </a:cubicBezTo>
                <a:lnTo>
                  <a:pt x="319" y="450"/>
                </a:lnTo>
                <a:lnTo>
                  <a:pt x="244" y="550"/>
                </a:lnTo>
                <a:lnTo>
                  <a:pt x="42" y="826"/>
                </a:lnTo>
                <a:cubicBezTo>
                  <a:pt x="2" y="886"/>
                  <a:pt x="0" y="892"/>
                  <a:pt x="4" y="907"/>
                </a:cubicBezTo>
                <a:cubicBezTo>
                  <a:pt x="8" y="922"/>
                  <a:pt x="70" y="943"/>
                  <a:pt x="126" y="994"/>
                </a:cubicBezTo>
                <a:lnTo>
                  <a:pt x="368" y="1150"/>
                </a:lnTo>
                <a:lnTo>
                  <a:pt x="397" y="1105"/>
                </a:lnTo>
                <a:lnTo>
                  <a:pt x="265" y="1008"/>
                </a:lnTo>
                <a:lnTo>
                  <a:pt x="126" y="879"/>
                </a:lnTo>
                <a:lnTo>
                  <a:pt x="147" y="841"/>
                </a:lnTo>
                <a:cubicBezTo>
                  <a:pt x="147" y="841"/>
                  <a:pt x="247" y="748"/>
                  <a:pt x="348" y="655"/>
                </a:cubicBezTo>
                <a:cubicBezTo>
                  <a:pt x="384" y="708"/>
                  <a:pt x="404" y="724"/>
                  <a:pt x="426" y="774"/>
                </a:cubicBezTo>
                <a:cubicBezTo>
                  <a:pt x="448" y="824"/>
                  <a:pt x="484" y="902"/>
                  <a:pt x="480" y="957"/>
                </a:cubicBezTo>
                <a:lnTo>
                  <a:pt x="399" y="1102"/>
                </a:lnTo>
                <a:lnTo>
                  <a:pt x="336" y="1212"/>
                </a:lnTo>
                <a:cubicBezTo>
                  <a:pt x="322" y="1244"/>
                  <a:pt x="314" y="1268"/>
                  <a:pt x="315" y="1293"/>
                </a:cubicBezTo>
                <a:cubicBezTo>
                  <a:pt x="316" y="1318"/>
                  <a:pt x="334" y="1618"/>
                  <a:pt x="343" y="1683"/>
                </a:cubicBezTo>
                <a:lnTo>
                  <a:pt x="367" y="1686"/>
                </a:lnTo>
                <a:cubicBezTo>
                  <a:pt x="367" y="1686"/>
                  <a:pt x="414" y="1852"/>
                  <a:pt x="462" y="2019"/>
                </a:cubicBezTo>
                <a:cubicBezTo>
                  <a:pt x="417" y="2130"/>
                  <a:pt x="413" y="2159"/>
                  <a:pt x="409" y="2274"/>
                </a:cubicBezTo>
                <a:cubicBezTo>
                  <a:pt x="405" y="2389"/>
                  <a:pt x="430" y="2635"/>
                  <a:pt x="427" y="2716"/>
                </a:cubicBezTo>
                <a:lnTo>
                  <a:pt x="402" y="2755"/>
                </a:lnTo>
                <a:lnTo>
                  <a:pt x="354" y="2784"/>
                </a:lnTo>
                <a:cubicBezTo>
                  <a:pt x="354" y="2784"/>
                  <a:pt x="347" y="2819"/>
                  <a:pt x="340" y="2854"/>
                </a:cubicBezTo>
                <a:cubicBezTo>
                  <a:pt x="375" y="2899"/>
                  <a:pt x="376" y="3013"/>
                  <a:pt x="376" y="3013"/>
                </a:cubicBezTo>
                <a:lnTo>
                  <a:pt x="393" y="3009"/>
                </a:lnTo>
                <a:lnTo>
                  <a:pt x="402" y="2959"/>
                </a:lnTo>
                <a:lnTo>
                  <a:pt x="424" y="2961"/>
                </a:lnTo>
                <a:lnTo>
                  <a:pt x="430" y="2925"/>
                </a:lnTo>
                <a:lnTo>
                  <a:pt x="487" y="3058"/>
                </a:lnTo>
                <a:cubicBezTo>
                  <a:pt x="520" y="3086"/>
                  <a:pt x="599" y="3091"/>
                  <a:pt x="628" y="3094"/>
                </a:cubicBezTo>
                <a:lnTo>
                  <a:pt x="661" y="3075"/>
                </a:lnTo>
                <a:lnTo>
                  <a:pt x="636" y="3036"/>
                </a:lnTo>
                <a:lnTo>
                  <a:pt x="690" y="3021"/>
                </a:lnTo>
                <a:lnTo>
                  <a:pt x="604" y="2913"/>
                </a:lnTo>
                <a:cubicBezTo>
                  <a:pt x="578" y="2861"/>
                  <a:pt x="574" y="2833"/>
                  <a:pt x="532" y="2710"/>
                </a:cubicBezTo>
                <a:cubicBezTo>
                  <a:pt x="534" y="2582"/>
                  <a:pt x="602" y="2260"/>
                  <a:pt x="619" y="2146"/>
                </a:cubicBezTo>
                <a:cubicBezTo>
                  <a:pt x="635" y="2031"/>
                  <a:pt x="634" y="2055"/>
                  <a:pt x="637" y="2025"/>
                </a:cubicBezTo>
                <a:cubicBezTo>
                  <a:pt x="640" y="1995"/>
                  <a:pt x="642" y="1980"/>
                  <a:pt x="639" y="1968"/>
                </a:cubicBezTo>
                <a:cubicBezTo>
                  <a:pt x="670" y="1830"/>
                  <a:pt x="702" y="1693"/>
                  <a:pt x="702" y="1693"/>
                </a:cubicBezTo>
                <a:lnTo>
                  <a:pt x="724" y="1692"/>
                </a:lnTo>
                <a:cubicBezTo>
                  <a:pt x="724" y="1692"/>
                  <a:pt x="763" y="1505"/>
                  <a:pt x="771" y="1413"/>
                </a:cubicBezTo>
                <a:cubicBezTo>
                  <a:pt x="779" y="1321"/>
                  <a:pt x="778" y="1218"/>
                  <a:pt x="772" y="1138"/>
                </a:cubicBezTo>
                <a:cubicBezTo>
                  <a:pt x="766" y="1082"/>
                  <a:pt x="745" y="994"/>
                  <a:pt x="735" y="934"/>
                </a:cubicBezTo>
                <a:lnTo>
                  <a:pt x="712" y="816"/>
                </a:lnTo>
                <a:lnTo>
                  <a:pt x="735" y="786"/>
                </a:lnTo>
                <a:lnTo>
                  <a:pt x="820" y="934"/>
                </a:lnTo>
                <a:cubicBezTo>
                  <a:pt x="849" y="968"/>
                  <a:pt x="867" y="1006"/>
                  <a:pt x="907" y="990"/>
                </a:cubicBezTo>
                <a:cubicBezTo>
                  <a:pt x="947" y="974"/>
                  <a:pt x="1004" y="894"/>
                  <a:pt x="1060" y="838"/>
                </a:cubicBezTo>
                <a:lnTo>
                  <a:pt x="1204" y="646"/>
                </a:lnTo>
                <a:cubicBezTo>
                  <a:pt x="1246" y="605"/>
                  <a:pt x="1286" y="608"/>
                  <a:pt x="1314" y="592"/>
                </a:cubicBezTo>
                <a:cubicBezTo>
                  <a:pt x="1342" y="576"/>
                  <a:pt x="1357" y="572"/>
                  <a:pt x="1374" y="547"/>
                </a:cubicBezTo>
                <a:cubicBezTo>
                  <a:pt x="1391" y="522"/>
                  <a:pt x="1416" y="462"/>
                  <a:pt x="1414" y="445"/>
                </a:cubicBezTo>
                <a:cubicBezTo>
                  <a:pt x="1401" y="435"/>
                  <a:pt x="1386" y="436"/>
                  <a:pt x="1365" y="445"/>
                </a:cubicBezTo>
                <a:lnTo>
                  <a:pt x="1288" y="501"/>
                </a:lnTo>
                <a:lnTo>
                  <a:pt x="1209" y="528"/>
                </a:lnTo>
                <a:lnTo>
                  <a:pt x="1234" y="445"/>
                </a:lnTo>
                <a:cubicBezTo>
                  <a:pt x="1231" y="435"/>
                  <a:pt x="1203" y="447"/>
                  <a:pt x="1192" y="468"/>
                </a:cubicBezTo>
                <a:lnTo>
                  <a:pt x="1167" y="573"/>
                </a:lnTo>
                <a:cubicBezTo>
                  <a:pt x="1117" y="639"/>
                  <a:pt x="957" y="856"/>
                  <a:pt x="892" y="862"/>
                </a:cubicBezTo>
                <a:cubicBezTo>
                  <a:pt x="852" y="790"/>
                  <a:pt x="801" y="672"/>
                  <a:pt x="775" y="607"/>
                </a:cubicBezTo>
                <a:cubicBezTo>
                  <a:pt x="751" y="543"/>
                  <a:pt x="766" y="508"/>
                  <a:pt x="747" y="480"/>
                </a:cubicBezTo>
                <a:cubicBezTo>
                  <a:pt x="728" y="449"/>
                  <a:pt x="683" y="452"/>
                  <a:pt x="664" y="439"/>
                </a:cubicBezTo>
                <a:cubicBezTo>
                  <a:pt x="645" y="426"/>
                  <a:pt x="643" y="412"/>
                  <a:pt x="634" y="402"/>
                </a:cubicBezTo>
                <a:lnTo>
                  <a:pt x="609" y="378"/>
                </a:lnTo>
                <a:close/>
              </a:path>
            </a:pathLst>
          </a:custGeom>
          <a:gradFill rotWithShape="1">
            <a:gsLst>
              <a:gs pos="0">
                <a:schemeClr val="tx2"/>
              </a:gs>
              <a:gs pos="100000">
                <a:schemeClr val="tx2">
                  <a:gamma/>
                  <a:shade val="57255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/>
          <a:lstStyle/>
          <a:p>
            <a:pPr>
              <a:defRPr/>
            </a:pPr>
            <a:endParaRPr lang="ru-RU" dirty="0">
              <a:cs typeface="+mn-cs"/>
            </a:endParaRPr>
          </a:p>
        </p:txBody>
      </p:sp>
      <p:grpSp>
        <p:nvGrpSpPr>
          <p:cNvPr id="97291" name="Group 27"/>
          <p:cNvGrpSpPr>
            <a:grpSpLocks/>
          </p:cNvGrpSpPr>
          <p:nvPr/>
        </p:nvGrpSpPr>
        <p:grpSpPr bwMode="auto">
          <a:xfrm>
            <a:off x="3127375" y="1728788"/>
            <a:ext cx="817563" cy="727075"/>
            <a:chOff x="1833" y="1596"/>
            <a:chExt cx="368" cy="355"/>
          </a:xfrm>
        </p:grpSpPr>
        <p:pic>
          <p:nvPicPr>
            <p:cNvPr id="97292" name="Picture 28" descr="circuler_1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gray">
            <a:xfrm>
              <a:off x="1833" y="1596"/>
              <a:ext cx="368" cy="3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7293" name="Oval 29"/>
            <p:cNvSpPr>
              <a:spLocks noChangeArrowheads="1"/>
            </p:cNvSpPr>
            <p:nvPr/>
          </p:nvSpPr>
          <p:spPr bwMode="gray">
            <a:xfrm>
              <a:off x="1833" y="1596"/>
              <a:ext cx="366" cy="355"/>
            </a:xfrm>
            <a:prstGeom prst="ellipse">
              <a:avLst/>
            </a:prstGeom>
            <a:solidFill>
              <a:srgbClr val="C9FE8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97294" name="Picture 30" descr="Picture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gray">
            <a:xfrm>
              <a:off x="1869" y="1600"/>
              <a:ext cx="291" cy="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97295" name="Group 31"/>
          <p:cNvGrpSpPr>
            <a:grpSpLocks/>
          </p:cNvGrpSpPr>
          <p:nvPr/>
        </p:nvGrpSpPr>
        <p:grpSpPr bwMode="auto">
          <a:xfrm>
            <a:off x="5454650" y="2190750"/>
            <a:ext cx="979488" cy="793750"/>
            <a:chOff x="3206" y="1632"/>
            <a:chExt cx="298" cy="289"/>
          </a:xfrm>
        </p:grpSpPr>
        <p:pic>
          <p:nvPicPr>
            <p:cNvPr id="97296" name="Picture 32" descr="circuler_1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gray">
            <a:xfrm>
              <a:off x="3206" y="1632"/>
              <a:ext cx="29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7297" name="Oval 33"/>
            <p:cNvSpPr>
              <a:spLocks noChangeArrowheads="1"/>
            </p:cNvSpPr>
            <p:nvPr/>
          </p:nvSpPr>
          <p:spPr bwMode="gray">
            <a:xfrm>
              <a:off x="3206" y="1632"/>
              <a:ext cx="296" cy="289"/>
            </a:xfrm>
            <a:prstGeom prst="ellipse">
              <a:avLst/>
            </a:prstGeom>
            <a:solidFill>
              <a:srgbClr val="F49EDB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97298" name="Picture 34" descr="Picture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gray">
            <a:xfrm>
              <a:off x="3236" y="1635"/>
              <a:ext cx="235" cy="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97299" name="Group 35"/>
          <p:cNvGrpSpPr>
            <a:grpSpLocks/>
          </p:cNvGrpSpPr>
          <p:nvPr/>
        </p:nvGrpSpPr>
        <p:grpSpPr bwMode="auto">
          <a:xfrm rot="692470">
            <a:off x="6162675" y="3343275"/>
            <a:ext cx="914400" cy="885825"/>
            <a:chOff x="4055" y="2088"/>
            <a:chExt cx="436" cy="422"/>
          </a:xfrm>
        </p:grpSpPr>
        <p:pic>
          <p:nvPicPr>
            <p:cNvPr id="97300" name="Picture 36" descr="circuler_1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gray">
            <a:xfrm>
              <a:off x="4055" y="2088"/>
              <a:ext cx="436" cy="4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13381" name="Oval 37"/>
            <p:cNvSpPr>
              <a:spLocks noChangeArrowheads="1"/>
            </p:cNvSpPr>
            <p:nvPr/>
          </p:nvSpPr>
          <p:spPr bwMode="gray">
            <a:xfrm>
              <a:off x="4055" y="2088"/>
              <a:ext cx="433" cy="422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ru-RU" dirty="0">
                <a:cs typeface="+mn-cs"/>
              </a:endParaRPr>
            </a:p>
          </p:txBody>
        </p:sp>
        <p:pic>
          <p:nvPicPr>
            <p:cNvPr id="97302" name="Picture 38" descr="Picture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gray">
            <a:xfrm>
              <a:off x="4098" y="2092"/>
              <a:ext cx="345" cy="1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97303" name="Group 39"/>
          <p:cNvGrpSpPr>
            <a:grpSpLocks/>
          </p:cNvGrpSpPr>
          <p:nvPr/>
        </p:nvGrpSpPr>
        <p:grpSpPr bwMode="auto">
          <a:xfrm>
            <a:off x="1762125" y="2278063"/>
            <a:ext cx="984250" cy="952500"/>
            <a:chOff x="887" y="2040"/>
            <a:chExt cx="433" cy="422"/>
          </a:xfrm>
        </p:grpSpPr>
        <p:pic>
          <p:nvPicPr>
            <p:cNvPr id="97304" name="Picture 40" descr="circuler_1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gray">
            <a:xfrm>
              <a:off x="887" y="2040"/>
              <a:ext cx="430" cy="4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13385" name="Oval 41"/>
            <p:cNvSpPr>
              <a:spLocks noChangeArrowheads="1"/>
            </p:cNvSpPr>
            <p:nvPr/>
          </p:nvSpPr>
          <p:spPr bwMode="gray">
            <a:xfrm>
              <a:off x="887" y="2040"/>
              <a:ext cx="433" cy="422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>
                <a:defRPr/>
              </a:pPr>
              <a:endParaRPr lang="ru-RU" dirty="0">
                <a:cs typeface="+mn-cs"/>
              </a:endParaRPr>
            </a:p>
          </p:txBody>
        </p:sp>
        <p:pic>
          <p:nvPicPr>
            <p:cNvPr id="97306" name="Picture 42" descr="Picture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gray">
            <a:xfrm>
              <a:off x="930" y="2044"/>
              <a:ext cx="345" cy="1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97307" name="Group 43"/>
          <p:cNvGrpSpPr>
            <a:grpSpLocks/>
          </p:cNvGrpSpPr>
          <p:nvPr/>
        </p:nvGrpSpPr>
        <p:grpSpPr bwMode="auto">
          <a:xfrm>
            <a:off x="2092325" y="3551238"/>
            <a:ext cx="715963" cy="690562"/>
            <a:chOff x="1179" y="2711"/>
            <a:chExt cx="575" cy="560"/>
          </a:xfrm>
        </p:grpSpPr>
        <p:pic>
          <p:nvPicPr>
            <p:cNvPr id="97308" name="Picture 44" descr="circuler_1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gray">
            <a:xfrm>
              <a:off x="1224" y="2711"/>
              <a:ext cx="530" cy="5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7309" name="Oval 45"/>
            <p:cNvSpPr>
              <a:spLocks noChangeArrowheads="1"/>
            </p:cNvSpPr>
            <p:nvPr/>
          </p:nvSpPr>
          <p:spPr bwMode="gray">
            <a:xfrm>
              <a:off x="1179" y="2711"/>
              <a:ext cx="571" cy="56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97310" name="Picture 46" descr="Picture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gray">
            <a:xfrm>
              <a:off x="1277" y="2716"/>
              <a:ext cx="419" cy="1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97311" name="Group 47"/>
          <p:cNvGrpSpPr>
            <a:grpSpLocks/>
          </p:cNvGrpSpPr>
          <p:nvPr/>
        </p:nvGrpSpPr>
        <p:grpSpPr bwMode="auto">
          <a:xfrm>
            <a:off x="3427413" y="4179888"/>
            <a:ext cx="965200" cy="971550"/>
            <a:chOff x="2323" y="2847"/>
            <a:chExt cx="636" cy="614"/>
          </a:xfrm>
        </p:grpSpPr>
        <p:pic>
          <p:nvPicPr>
            <p:cNvPr id="97312" name="Picture 48" descr="circuler_1"/>
            <p:cNvPicPr>
              <a:picLocks noChangeAspect="1"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gray">
            <a:xfrm>
              <a:off x="2323" y="2847"/>
              <a:ext cx="636" cy="6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7313" name="Oval 49"/>
            <p:cNvSpPr>
              <a:spLocks noChangeArrowheads="1"/>
            </p:cNvSpPr>
            <p:nvPr/>
          </p:nvSpPr>
          <p:spPr bwMode="gray">
            <a:xfrm>
              <a:off x="2396" y="2897"/>
              <a:ext cx="483" cy="502"/>
            </a:xfrm>
            <a:prstGeom prst="ellipse">
              <a:avLst/>
            </a:prstGeom>
            <a:solidFill>
              <a:srgbClr val="DAF456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97314" name="Picture 50" descr="Picture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gray">
            <a:xfrm>
              <a:off x="2386" y="2853"/>
              <a:ext cx="503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97315" name="Group 51"/>
          <p:cNvGrpSpPr>
            <a:grpSpLocks/>
          </p:cNvGrpSpPr>
          <p:nvPr/>
        </p:nvGrpSpPr>
        <p:grpSpPr bwMode="auto">
          <a:xfrm>
            <a:off x="5446713" y="4333875"/>
            <a:ext cx="660400" cy="635000"/>
            <a:chOff x="3528" y="2759"/>
            <a:chExt cx="530" cy="512"/>
          </a:xfrm>
        </p:grpSpPr>
        <p:pic>
          <p:nvPicPr>
            <p:cNvPr id="97316" name="Picture 52" descr="circuler_1"/>
            <p:cNvPicPr>
              <a:picLocks noChangeAspect="1"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gray">
            <a:xfrm>
              <a:off x="3528" y="2759"/>
              <a:ext cx="530" cy="5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7317" name="Oval 53"/>
            <p:cNvSpPr>
              <a:spLocks noChangeArrowheads="1"/>
            </p:cNvSpPr>
            <p:nvPr/>
          </p:nvSpPr>
          <p:spPr bwMode="gray">
            <a:xfrm>
              <a:off x="3528" y="2759"/>
              <a:ext cx="526" cy="512"/>
            </a:xfrm>
            <a:prstGeom prst="ellipse">
              <a:avLst/>
            </a:prstGeom>
            <a:solidFill>
              <a:srgbClr val="F9AE99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97318" name="Picture 54" descr="Picture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gray">
            <a:xfrm>
              <a:off x="3581" y="2764"/>
              <a:ext cx="419" cy="1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7319" name="Arc 55"/>
          <p:cNvSpPr>
            <a:spLocks/>
          </p:cNvSpPr>
          <p:nvPr/>
        </p:nvSpPr>
        <p:spPr bwMode="gray">
          <a:xfrm rot="692470">
            <a:off x="4432300" y="2849563"/>
            <a:ext cx="1951038" cy="933450"/>
          </a:xfrm>
          <a:custGeom>
            <a:avLst/>
            <a:gdLst>
              <a:gd name="T0" fmla="*/ 1153170 w 18088"/>
              <a:gd name="T1" fmla="*/ 0 h 18769"/>
              <a:gd name="T2" fmla="*/ 1951038 w 18088"/>
              <a:gd name="T3" fmla="*/ 346345 h 18769"/>
              <a:gd name="T4" fmla="*/ 0 w 18088"/>
              <a:gd name="T5" fmla="*/ 933450 h 18769"/>
              <a:gd name="T6" fmla="*/ 0 60000 65536"/>
              <a:gd name="T7" fmla="*/ 0 60000 65536"/>
              <a:gd name="T8" fmla="*/ 0 60000 65536"/>
              <a:gd name="T9" fmla="*/ 0 w 18088"/>
              <a:gd name="T10" fmla="*/ 0 h 18769"/>
              <a:gd name="T11" fmla="*/ 18088 w 18088"/>
              <a:gd name="T12" fmla="*/ 18769 h 1876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088" h="18769" fill="none" extrusionOk="0">
                <a:moveTo>
                  <a:pt x="10690" y="0"/>
                </a:moveTo>
                <a:cubicBezTo>
                  <a:pt x="13675" y="1700"/>
                  <a:pt x="16211" y="4087"/>
                  <a:pt x="18088" y="6963"/>
                </a:cubicBezTo>
              </a:path>
              <a:path w="18088" h="18769" stroke="0" extrusionOk="0">
                <a:moveTo>
                  <a:pt x="10690" y="0"/>
                </a:moveTo>
                <a:cubicBezTo>
                  <a:pt x="13675" y="1700"/>
                  <a:pt x="16211" y="4087"/>
                  <a:pt x="18088" y="6963"/>
                </a:cubicBezTo>
                <a:lnTo>
                  <a:pt x="0" y="18769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7320" name="Arc 56"/>
          <p:cNvSpPr>
            <a:spLocks/>
          </p:cNvSpPr>
          <p:nvPr/>
        </p:nvSpPr>
        <p:spPr bwMode="gray">
          <a:xfrm rot="692470">
            <a:off x="4278313" y="3754438"/>
            <a:ext cx="2328862" cy="657225"/>
          </a:xfrm>
          <a:custGeom>
            <a:avLst/>
            <a:gdLst>
              <a:gd name="T0" fmla="*/ 2326167 w 21600"/>
              <a:gd name="T1" fmla="*/ 0 h 13223"/>
              <a:gd name="T2" fmla="*/ 1923144 w 21600"/>
              <a:gd name="T3" fmla="*/ 657225 h 13223"/>
              <a:gd name="T4" fmla="*/ 0 w 21600"/>
              <a:gd name="T5" fmla="*/ 51791 h 13223"/>
              <a:gd name="T6" fmla="*/ 0 60000 65536"/>
              <a:gd name="T7" fmla="*/ 0 60000 65536"/>
              <a:gd name="T8" fmla="*/ 0 60000 65536"/>
              <a:gd name="T9" fmla="*/ 0 w 21600"/>
              <a:gd name="T10" fmla="*/ 0 h 13223"/>
              <a:gd name="T11" fmla="*/ 21600 w 21600"/>
              <a:gd name="T12" fmla="*/ 13223 h 1322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3223" fill="none" extrusionOk="0">
                <a:moveTo>
                  <a:pt x="21574" y="0"/>
                </a:moveTo>
                <a:cubicBezTo>
                  <a:pt x="21591" y="347"/>
                  <a:pt x="21600" y="694"/>
                  <a:pt x="21600" y="1042"/>
                </a:cubicBezTo>
                <a:cubicBezTo>
                  <a:pt x="21600" y="5388"/>
                  <a:pt x="20288" y="9633"/>
                  <a:pt x="17837" y="13223"/>
                </a:cubicBezTo>
              </a:path>
              <a:path w="21600" h="13223" stroke="0" extrusionOk="0">
                <a:moveTo>
                  <a:pt x="21574" y="0"/>
                </a:moveTo>
                <a:cubicBezTo>
                  <a:pt x="21591" y="347"/>
                  <a:pt x="21600" y="694"/>
                  <a:pt x="21600" y="1042"/>
                </a:cubicBezTo>
                <a:cubicBezTo>
                  <a:pt x="21600" y="5388"/>
                  <a:pt x="20288" y="9633"/>
                  <a:pt x="17837" y="13223"/>
                </a:cubicBezTo>
                <a:lnTo>
                  <a:pt x="0" y="1042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7321" name="Arc 57"/>
          <p:cNvSpPr>
            <a:spLocks/>
          </p:cNvSpPr>
          <p:nvPr/>
        </p:nvSpPr>
        <p:spPr bwMode="gray">
          <a:xfrm rot="692470">
            <a:off x="4240213" y="3683000"/>
            <a:ext cx="1309687" cy="1047750"/>
          </a:xfrm>
          <a:custGeom>
            <a:avLst/>
            <a:gdLst>
              <a:gd name="T0" fmla="*/ 1309687 w 12127"/>
              <a:gd name="T1" fmla="*/ 888492 h 21079"/>
              <a:gd name="T2" fmla="*/ 509101 w 12127"/>
              <a:gd name="T3" fmla="*/ 1047750 h 21079"/>
              <a:gd name="T4" fmla="*/ 0 w 12127"/>
              <a:gd name="T5" fmla="*/ 0 h 21079"/>
              <a:gd name="T6" fmla="*/ 0 60000 65536"/>
              <a:gd name="T7" fmla="*/ 0 60000 65536"/>
              <a:gd name="T8" fmla="*/ 0 60000 65536"/>
              <a:gd name="T9" fmla="*/ 0 w 12127"/>
              <a:gd name="T10" fmla="*/ 0 h 21079"/>
              <a:gd name="T11" fmla="*/ 12127 w 12127"/>
              <a:gd name="T12" fmla="*/ 21079 h 2107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127" h="21079" fill="none" extrusionOk="0">
                <a:moveTo>
                  <a:pt x="12126" y="17874"/>
                </a:moveTo>
                <a:cubicBezTo>
                  <a:pt x="9879" y="19399"/>
                  <a:pt x="7364" y="20486"/>
                  <a:pt x="4714" y="21079"/>
                </a:cubicBezTo>
              </a:path>
              <a:path w="12127" h="21079" stroke="0" extrusionOk="0">
                <a:moveTo>
                  <a:pt x="12126" y="17874"/>
                </a:moveTo>
                <a:cubicBezTo>
                  <a:pt x="9879" y="19399"/>
                  <a:pt x="7364" y="20486"/>
                  <a:pt x="4714" y="21079"/>
                </a:cubicBezTo>
                <a:lnTo>
                  <a:pt x="0" y="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7322" name="Arc 58"/>
          <p:cNvSpPr>
            <a:spLocks/>
          </p:cNvSpPr>
          <p:nvPr/>
        </p:nvSpPr>
        <p:spPr bwMode="gray">
          <a:xfrm rot="692470">
            <a:off x="2776538" y="3386138"/>
            <a:ext cx="1503362" cy="1009650"/>
          </a:xfrm>
          <a:custGeom>
            <a:avLst/>
            <a:gdLst>
              <a:gd name="T0" fmla="*/ 727015 w 13927"/>
              <a:gd name="T1" fmla="*/ 1009650 h 20367"/>
              <a:gd name="T2" fmla="*/ 0 w 13927"/>
              <a:gd name="T3" fmla="*/ 818497 h 20367"/>
              <a:gd name="T4" fmla="*/ 1503362 w 13927"/>
              <a:gd name="T5" fmla="*/ 0 h 20367"/>
              <a:gd name="T6" fmla="*/ 0 60000 65536"/>
              <a:gd name="T7" fmla="*/ 0 60000 65536"/>
              <a:gd name="T8" fmla="*/ 0 60000 65536"/>
              <a:gd name="T9" fmla="*/ 0 w 13927"/>
              <a:gd name="T10" fmla="*/ 0 h 20367"/>
              <a:gd name="T11" fmla="*/ 13927 w 13927"/>
              <a:gd name="T12" fmla="*/ 20367 h 2036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927" h="20367" fill="none" extrusionOk="0">
                <a:moveTo>
                  <a:pt x="6734" y="20367"/>
                </a:moveTo>
                <a:cubicBezTo>
                  <a:pt x="4275" y="19499"/>
                  <a:pt x="1993" y="18192"/>
                  <a:pt x="0" y="16510"/>
                </a:cubicBezTo>
              </a:path>
              <a:path w="13927" h="20367" stroke="0" extrusionOk="0">
                <a:moveTo>
                  <a:pt x="6734" y="20367"/>
                </a:moveTo>
                <a:cubicBezTo>
                  <a:pt x="4275" y="19499"/>
                  <a:pt x="1993" y="18192"/>
                  <a:pt x="0" y="16510"/>
                </a:cubicBezTo>
                <a:lnTo>
                  <a:pt x="13927" y="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7323" name="Arc 59"/>
          <p:cNvSpPr>
            <a:spLocks/>
          </p:cNvSpPr>
          <p:nvPr/>
        </p:nvSpPr>
        <p:spPr bwMode="gray">
          <a:xfrm rot="692470">
            <a:off x="1978025" y="3184525"/>
            <a:ext cx="2332038" cy="604838"/>
          </a:xfrm>
          <a:custGeom>
            <a:avLst/>
            <a:gdLst>
              <a:gd name="T0" fmla="*/ 252314 w 21600"/>
              <a:gd name="T1" fmla="*/ 604838 h 12198"/>
              <a:gd name="T2" fmla="*/ 14791 w 21600"/>
              <a:gd name="T3" fmla="*/ 0 h 12198"/>
              <a:gd name="T4" fmla="*/ 2332038 w 21600"/>
              <a:gd name="T5" fmla="*/ 120293 h 12198"/>
              <a:gd name="T6" fmla="*/ 0 60000 65536"/>
              <a:gd name="T7" fmla="*/ 0 60000 65536"/>
              <a:gd name="T8" fmla="*/ 0 60000 65536"/>
              <a:gd name="T9" fmla="*/ 0 w 21600"/>
              <a:gd name="T10" fmla="*/ 0 h 12198"/>
              <a:gd name="T11" fmla="*/ 21600 w 21600"/>
              <a:gd name="T12" fmla="*/ 12198 h 1219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2198" fill="none" extrusionOk="0">
                <a:moveTo>
                  <a:pt x="2336" y="12198"/>
                </a:moveTo>
                <a:cubicBezTo>
                  <a:pt x="800" y="9169"/>
                  <a:pt x="0" y="5821"/>
                  <a:pt x="0" y="2426"/>
                </a:cubicBezTo>
                <a:cubicBezTo>
                  <a:pt x="-1" y="1615"/>
                  <a:pt x="45" y="805"/>
                  <a:pt x="136" y="-1"/>
                </a:cubicBezTo>
              </a:path>
              <a:path w="21600" h="12198" stroke="0" extrusionOk="0">
                <a:moveTo>
                  <a:pt x="2336" y="12198"/>
                </a:moveTo>
                <a:cubicBezTo>
                  <a:pt x="800" y="9169"/>
                  <a:pt x="0" y="5821"/>
                  <a:pt x="0" y="2426"/>
                </a:cubicBezTo>
                <a:cubicBezTo>
                  <a:pt x="-1" y="1615"/>
                  <a:pt x="45" y="805"/>
                  <a:pt x="136" y="-1"/>
                </a:cubicBezTo>
                <a:lnTo>
                  <a:pt x="21600" y="2426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7324" name="Arc 60"/>
          <p:cNvSpPr>
            <a:spLocks/>
          </p:cNvSpPr>
          <p:nvPr/>
        </p:nvSpPr>
        <p:spPr bwMode="gray">
          <a:xfrm rot="692470">
            <a:off x="2632075" y="2465388"/>
            <a:ext cx="1808163" cy="903287"/>
          </a:xfrm>
          <a:custGeom>
            <a:avLst/>
            <a:gdLst>
              <a:gd name="T0" fmla="*/ 0 w 16756"/>
              <a:gd name="T1" fmla="*/ 227074 h 18207"/>
              <a:gd name="T2" fmla="*/ 554017 w 16756"/>
              <a:gd name="T3" fmla="*/ 0 h 18207"/>
              <a:gd name="T4" fmla="*/ 1808163 w 16756"/>
              <a:gd name="T5" fmla="*/ 903287 h 18207"/>
              <a:gd name="T6" fmla="*/ 0 60000 65536"/>
              <a:gd name="T7" fmla="*/ 0 60000 65536"/>
              <a:gd name="T8" fmla="*/ 0 60000 65536"/>
              <a:gd name="T9" fmla="*/ 0 w 16756"/>
              <a:gd name="T10" fmla="*/ 0 h 18207"/>
              <a:gd name="T11" fmla="*/ 16756 w 16756"/>
              <a:gd name="T12" fmla="*/ 18207 h 1820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756" h="18207" fill="none" extrusionOk="0">
                <a:moveTo>
                  <a:pt x="-1" y="4576"/>
                </a:moveTo>
                <a:cubicBezTo>
                  <a:pt x="1455" y="2786"/>
                  <a:pt x="3189" y="1241"/>
                  <a:pt x="5134" y="0"/>
                </a:cubicBezTo>
              </a:path>
              <a:path w="16756" h="18207" stroke="0" extrusionOk="0">
                <a:moveTo>
                  <a:pt x="-1" y="4576"/>
                </a:moveTo>
                <a:cubicBezTo>
                  <a:pt x="1455" y="2786"/>
                  <a:pt x="3189" y="1241"/>
                  <a:pt x="5134" y="0"/>
                </a:cubicBezTo>
                <a:lnTo>
                  <a:pt x="16756" y="18207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13407" name="Rectangle 63"/>
          <p:cNvSpPr>
            <a:spLocks noChangeArrowheads="1"/>
          </p:cNvSpPr>
          <p:nvPr/>
        </p:nvSpPr>
        <p:spPr bwMode="gray">
          <a:xfrm>
            <a:off x="4583113" y="5735638"/>
            <a:ext cx="1524000" cy="86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/>
          <a:p>
            <a:pPr algn="ctr">
              <a:buClr>
                <a:srgbClr val="FF0066"/>
              </a:buClr>
              <a:buSzPct val="75000"/>
              <a:defRPr/>
            </a:pPr>
            <a:r>
              <a:rPr lang="ru-RU" sz="3200" b="1" spc="50" dirty="0">
                <a:ln w="11430"/>
                <a:solidFill>
                  <a:srgbClr val="4F227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+mn-cs"/>
              </a:rPr>
              <a:t>Краса</a:t>
            </a:r>
          </a:p>
          <a:p>
            <a:pPr algn="ctr">
              <a:buClr>
                <a:srgbClr val="FF0066"/>
              </a:buClr>
              <a:buSzPct val="75000"/>
              <a:buFont typeface="Arial" charset="0"/>
              <a:buNone/>
              <a:defRPr/>
            </a:pPr>
            <a:endParaRPr lang="en-US" b="1" dirty="0">
              <a:solidFill>
                <a:srgbClr val="FFFFFF"/>
              </a:solidFill>
              <a:cs typeface="+mn-cs"/>
            </a:endParaRPr>
          </a:p>
        </p:txBody>
      </p:sp>
      <p:sp>
        <p:nvSpPr>
          <p:cNvPr id="97326" name="Прямоугольник 1"/>
          <p:cNvSpPr>
            <a:spLocks noChangeArrowheads="1"/>
          </p:cNvSpPr>
          <p:nvPr/>
        </p:nvSpPr>
        <p:spPr bwMode="auto">
          <a:xfrm>
            <a:off x="1762125" y="1201738"/>
            <a:ext cx="24733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>
                <a:solidFill>
                  <a:srgbClr val="008200"/>
                </a:solidFill>
                <a:latin typeface="Georgia" pitchFamily="18" charset="0"/>
              </a:rPr>
              <a:t>Здоров’я</a:t>
            </a:r>
          </a:p>
        </p:txBody>
      </p:sp>
      <p:sp>
        <p:nvSpPr>
          <p:cNvPr id="97327" name="Прямоугольник 2"/>
          <p:cNvSpPr>
            <a:spLocks noChangeArrowheads="1"/>
          </p:cNvSpPr>
          <p:nvPr/>
        </p:nvSpPr>
        <p:spPr bwMode="auto">
          <a:xfrm>
            <a:off x="5199063" y="1190625"/>
            <a:ext cx="4008437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200" b="1">
                <a:solidFill>
                  <a:srgbClr val="FF0000"/>
                </a:solidFill>
                <a:latin typeface="Georgia" pitchFamily="18" charset="0"/>
              </a:rPr>
              <a:t>Активний спосіб </a:t>
            </a:r>
          </a:p>
          <a:p>
            <a:pPr algn="ctr"/>
            <a:r>
              <a:rPr lang="ru-RU" sz="3200" b="1">
                <a:solidFill>
                  <a:srgbClr val="FF0000"/>
                </a:solidFill>
                <a:latin typeface="Georgia" pitchFamily="18" charset="0"/>
              </a:rPr>
              <a:t>життя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730875" y="4867275"/>
            <a:ext cx="2840038" cy="5857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+mn-cs"/>
              </a:rPr>
              <a:t>Спритність</a:t>
            </a:r>
          </a:p>
        </p:txBody>
      </p:sp>
      <p:sp>
        <p:nvSpPr>
          <p:cNvPr id="97329" name="Прямоугольник 4"/>
          <p:cNvSpPr>
            <a:spLocks noChangeArrowheads="1"/>
          </p:cNvSpPr>
          <p:nvPr/>
        </p:nvSpPr>
        <p:spPr bwMode="auto">
          <a:xfrm>
            <a:off x="474663" y="2003425"/>
            <a:ext cx="20034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800080"/>
                </a:solidFill>
                <a:latin typeface="Georgia" pitchFamily="18" charset="0"/>
              </a:rPr>
              <a:t>Постава</a:t>
            </a:r>
          </a:p>
        </p:txBody>
      </p:sp>
      <p:sp>
        <p:nvSpPr>
          <p:cNvPr id="97330" name="Прямоугольник 5"/>
          <p:cNvSpPr>
            <a:spLocks noChangeArrowheads="1"/>
          </p:cNvSpPr>
          <p:nvPr/>
        </p:nvSpPr>
        <p:spPr bwMode="auto">
          <a:xfrm>
            <a:off x="974725" y="3887788"/>
            <a:ext cx="12874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0E04CE"/>
                </a:solidFill>
                <a:latin typeface="Georgia" pitchFamily="18" charset="0"/>
              </a:rPr>
              <a:t>Сила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943600" y="3152775"/>
            <a:ext cx="3257550" cy="5857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spc="50" dirty="0">
                <a:ln w="11430"/>
                <a:solidFill>
                  <a:srgbClr val="1A53C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  <a:cs typeface="+mn-cs"/>
              </a:rPr>
              <a:t>Витривалість</a:t>
            </a:r>
          </a:p>
        </p:txBody>
      </p:sp>
      <p:sp>
        <p:nvSpPr>
          <p:cNvPr id="97332" name="TextBox 7"/>
          <p:cNvSpPr txBox="1">
            <a:spLocks noChangeArrowheads="1"/>
          </p:cNvSpPr>
          <p:nvPr/>
        </p:nvSpPr>
        <p:spPr bwMode="auto">
          <a:xfrm>
            <a:off x="1860550" y="4967288"/>
            <a:ext cx="29527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3200" b="1">
                <a:solidFill>
                  <a:srgbClr val="AF9215"/>
                </a:solidFill>
                <a:latin typeface="Georgia" pitchFamily="18" charset="0"/>
              </a:rPr>
              <a:t>Гнучкість</a:t>
            </a:r>
            <a:endParaRPr lang="ru-RU" sz="3200" b="1">
              <a:solidFill>
                <a:srgbClr val="AF9215"/>
              </a:solidFill>
              <a:latin typeface="Georgia" pitchFamily="18" charset="0"/>
            </a:endParaRPr>
          </a:p>
        </p:txBody>
      </p:sp>
      <p:pic>
        <p:nvPicPr>
          <p:cNvPr id="97333" name="Picture 2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182563" y="5421313"/>
            <a:ext cx="1584325" cy="137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732588" y="0"/>
            <a:ext cx="2303462" cy="908050"/>
          </a:xfrm>
          <a:prstGeom prst="rect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uk-UA"/>
          </a:p>
        </p:txBody>
      </p:sp>
      <p:pic>
        <p:nvPicPr>
          <p:cNvPr id="26625" name="Picture 2"/>
          <p:cNvPicPr>
            <a:picLocks noChangeArrowheads="1"/>
          </p:cNvPicPr>
          <p:nvPr/>
        </p:nvPicPr>
        <p:blipFill>
          <a:blip r:embed="rId2"/>
          <a:srcRect t="-7652" b="-249"/>
          <a:stretch>
            <a:fillRect/>
          </a:stretch>
        </p:blipFill>
        <p:spPr bwMode="auto">
          <a:xfrm>
            <a:off x="0" y="0"/>
            <a:ext cx="9144000" cy="6742113"/>
          </a:xfrm>
          <a:prstGeom prst="rect">
            <a:avLst/>
          </a:prstGeom>
          <a:noFill/>
          <a:ln w="9525">
            <a:solidFill>
              <a:schemeClr val="accent3"/>
            </a:solidFill>
            <a:miter lim="800000"/>
            <a:headEnd/>
            <a:tailEnd/>
          </a:ln>
        </p:spPr>
      </p:pic>
      <p:sp>
        <p:nvSpPr>
          <p:cNvPr id="98308" name="TextBox 1"/>
          <p:cNvSpPr txBox="1">
            <a:spLocks noChangeArrowheads="1"/>
          </p:cNvSpPr>
          <p:nvPr/>
        </p:nvSpPr>
        <p:spPr bwMode="auto">
          <a:xfrm>
            <a:off x="7596188" y="404813"/>
            <a:ext cx="1655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000" b="1"/>
              <a:t>ТСШ №17</a:t>
            </a:r>
            <a:endParaRPr lang="ru-RU" sz="20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Рисунок 4" descr="images1.jpe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3363" y="0"/>
            <a:ext cx="1290637" cy="117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42938"/>
            <a:ext cx="9144000" cy="1643062"/>
          </a:xfrm>
        </p:spPr>
        <p:txBody>
          <a:bodyPr/>
          <a:lstStyle/>
          <a:p>
            <a:pPr algn="ctr">
              <a:defRPr/>
            </a:pPr>
            <a:r>
              <a:rPr lang="uk-UA" sz="2600" i="1" dirty="0" smtClean="0">
                <a:solidFill>
                  <a:srgbClr val="271280"/>
                </a:solidFill>
                <a:latin typeface="Georgia" pitchFamily="18" charset="0"/>
              </a:rPr>
              <a:t>Результати </a:t>
            </a:r>
            <a:r>
              <a:rPr lang="en-US" sz="2600" i="1" dirty="0" smtClean="0">
                <a:solidFill>
                  <a:srgbClr val="271280"/>
                </a:solidFill>
                <a:latin typeface="Georgia" pitchFamily="18" charset="0"/>
              </a:rPr>
              <a:t/>
            </a:r>
            <a:br>
              <a:rPr lang="en-US" sz="2600" i="1" dirty="0" smtClean="0">
                <a:solidFill>
                  <a:srgbClr val="271280"/>
                </a:solidFill>
                <a:latin typeface="Georgia" pitchFamily="18" charset="0"/>
              </a:rPr>
            </a:br>
            <a:r>
              <a:rPr lang="uk-UA" sz="2600" i="1" dirty="0" smtClean="0">
                <a:solidFill>
                  <a:srgbClr val="271280"/>
                </a:solidFill>
                <a:latin typeface="Georgia" pitchFamily="18" charset="0"/>
              </a:rPr>
              <a:t>анкетування та опитувань, проведених у жовтні-листопаді 2012 р. серед учнів 5-11 класів нашої школи</a:t>
            </a:r>
            <a:endParaRPr lang="en-US" sz="2600" dirty="0">
              <a:solidFill>
                <a:srgbClr val="271280"/>
              </a:solidFill>
              <a:latin typeface="Georgia" pitchFamily="18" charset="0"/>
            </a:endParaRPr>
          </a:p>
        </p:txBody>
      </p:sp>
      <p:pic>
        <p:nvPicPr>
          <p:cNvPr id="12" name="Диаграмма 1"/>
          <p:cNvPicPr>
            <a:picLocks noChangeArrowheads="1"/>
          </p:cNvPicPr>
          <p:nvPr/>
        </p:nvPicPr>
        <p:blipFill>
          <a:blip r:embed="rId4"/>
          <a:srcRect b="-125"/>
          <a:stretch>
            <a:fillRect/>
          </a:stretch>
        </p:blipFill>
        <p:spPr bwMode="auto">
          <a:xfrm>
            <a:off x="571500" y="2500313"/>
            <a:ext cx="8135938" cy="3643312"/>
          </a:xfrm>
          <a:prstGeom prst="rect">
            <a:avLst/>
          </a:prstGeom>
          <a:noFill/>
          <a:ln w="25400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428625"/>
            <a:ext cx="7858125" cy="1428750"/>
          </a:xfrm>
        </p:spPr>
        <p:txBody>
          <a:bodyPr/>
          <a:lstStyle/>
          <a:p>
            <a:pPr algn="ctr">
              <a:defRPr/>
            </a:pPr>
            <a:r>
              <a:rPr lang="uk-UA" sz="3200" i="1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/>
            </a:r>
            <a:br>
              <a:rPr lang="uk-UA" sz="3200" i="1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</a:br>
            <a:r>
              <a:rPr lang="uk-UA" sz="2400" i="1" dirty="0" smtClean="0">
                <a:solidFill>
                  <a:srgbClr val="271280"/>
                </a:solidFill>
                <a:latin typeface="Georgia" pitchFamily="18" charset="0"/>
              </a:rPr>
              <a:t>Опитування показало, </a:t>
            </a:r>
            <a:r>
              <a:rPr lang="uk-UA" sz="2400" i="1" dirty="0">
                <a:solidFill>
                  <a:srgbClr val="271280"/>
                </a:solidFill>
                <a:latin typeface="Georgia" pitchFamily="18" charset="0"/>
              </a:rPr>
              <a:t>що багато хто з дітей не замислюється </a:t>
            </a:r>
            <a:r>
              <a:rPr lang="uk-UA" sz="2400" i="1" dirty="0" smtClean="0">
                <a:solidFill>
                  <a:srgbClr val="271280"/>
                </a:solidFill>
                <a:latin typeface="Georgia" pitchFamily="18" charset="0"/>
              </a:rPr>
              <a:t> </a:t>
            </a:r>
            <a:r>
              <a:rPr lang="uk-UA" sz="2400" i="1" dirty="0">
                <a:solidFill>
                  <a:srgbClr val="271280"/>
                </a:solidFill>
                <a:latin typeface="Georgia" pitchFamily="18" charset="0"/>
              </a:rPr>
              <a:t>над збереженням  свого </a:t>
            </a:r>
            <a:r>
              <a:rPr lang="uk-UA" sz="2400" i="1" dirty="0" smtClean="0">
                <a:solidFill>
                  <a:srgbClr val="271280"/>
                </a:solidFill>
                <a:latin typeface="Georgia" pitchFamily="18" charset="0"/>
              </a:rPr>
              <a:t>здоров'я</a:t>
            </a:r>
            <a:r>
              <a:rPr lang="uk-UA" sz="2800" i="1" dirty="0">
                <a:solidFill>
                  <a:srgbClr val="160436"/>
                </a:solidFill>
              </a:rPr>
              <a:t/>
            </a:r>
            <a:br>
              <a:rPr lang="uk-UA" sz="2800" i="1" dirty="0">
                <a:solidFill>
                  <a:srgbClr val="160436"/>
                </a:solidFill>
              </a:rPr>
            </a:br>
            <a:endParaRPr lang="en-US" sz="2800" dirty="0"/>
          </a:p>
        </p:txBody>
      </p:sp>
      <p:pic>
        <p:nvPicPr>
          <p:cNvPr id="22530" name="Диаграмма 2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5" y="1857375"/>
            <a:ext cx="8358188" cy="3857625"/>
          </a:xfrm>
          <a:prstGeom prst="rect">
            <a:avLst/>
          </a:prstGeom>
          <a:noFill/>
          <a:ln w="9525">
            <a:solidFill>
              <a:srgbClr val="FFC000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3" y="714375"/>
            <a:ext cx="8929687" cy="1714500"/>
          </a:xfrm>
        </p:spPr>
        <p:txBody>
          <a:bodyPr/>
          <a:lstStyle/>
          <a:p>
            <a:pPr algn="ctr">
              <a:lnSpc>
                <a:spcPts val="3500"/>
              </a:lnSpc>
              <a:defRPr/>
            </a:pPr>
            <a:r>
              <a:rPr lang="uk-UA" sz="2400" i="1" dirty="0">
                <a:solidFill>
                  <a:srgbClr val="271280"/>
                </a:solidFill>
                <a:latin typeface="Georgia" pitchFamily="18" charset="0"/>
              </a:rPr>
              <a:t>Постійне перебування за комп'ютером неминуче призводить до проблем із зором, серцевою діяльністю, </a:t>
            </a:r>
            <a:r>
              <a:rPr lang="uk-UA" sz="2400" i="1" dirty="0" smtClean="0">
                <a:solidFill>
                  <a:srgbClr val="271280"/>
                </a:solidFill>
                <a:latin typeface="Georgia" pitchFamily="18" charset="0"/>
              </a:rPr>
              <a:t>опорно-руховим апаратом</a:t>
            </a:r>
            <a:r>
              <a:rPr lang="uk-UA" sz="2400" dirty="0" smtClean="0">
                <a:solidFill>
                  <a:srgbClr val="271280"/>
                </a:solidFill>
                <a:latin typeface="Georgia" pitchFamily="18" charset="0"/>
              </a:rPr>
              <a:t>  </a:t>
            </a:r>
            <a:r>
              <a:rPr lang="uk-UA" sz="2400" dirty="0" smtClean="0"/>
              <a:t/>
            </a:r>
            <a:br>
              <a:rPr lang="uk-UA" sz="2400" dirty="0" smtClean="0"/>
            </a:br>
            <a:endParaRPr lang="en-US" sz="2400" dirty="0"/>
          </a:p>
        </p:txBody>
      </p:sp>
      <p:graphicFrame>
        <p:nvGraphicFramePr>
          <p:cNvPr id="90156" name="Object 44"/>
          <p:cNvGraphicFramePr>
            <a:graphicFrameLocks noChangeAspect="1"/>
          </p:cNvGraphicFramePr>
          <p:nvPr/>
        </p:nvGraphicFramePr>
        <p:xfrm>
          <a:off x="0" y="2286000"/>
          <a:ext cx="4929188" cy="3429000"/>
        </p:xfrm>
        <a:graphic>
          <a:graphicData uri="http://schemas.openxmlformats.org/presentationml/2006/ole">
            <p:oleObj spid="_x0000_s90156" name="Диаграмма" r:id="rId4" imgW="4619537" imgH="2590736" progId="Excel.Sheet.8">
              <p:embed/>
            </p:oleObj>
          </a:graphicData>
        </a:graphic>
      </p:graphicFrame>
      <p:graphicFrame>
        <p:nvGraphicFramePr>
          <p:cNvPr id="90157" name="Object 45"/>
          <p:cNvGraphicFramePr>
            <a:graphicFrameLocks noChangeAspect="1"/>
          </p:cNvGraphicFramePr>
          <p:nvPr/>
        </p:nvGraphicFramePr>
        <p:xfrm>
          <a:off x="4286250" y="3214688"/>
          <a:ext cx="4857750" cy="3427412"/>
        </p:xfrm>
        <a:graphic>
          <a:graphicData uri="http://schemas.openxmlformats.org/presentationml/2006/ole">
            <p:oleObj spid="_x0000_s90157" name="Диаграмма" r:id="rId5" imgW="4619537" imgH="2600361" progId="Excel.Sheet.8">
              <p:embed/>
            </p:oleObj>
          </a:graphicData>
        </a:graphic>
      </p:graphicFrame>
      <p:sp>
        <p:nvSpPr>
          <p:cNvPr id="90159" name="Прямоугольник 13"/>
          <p:cNvSpPr>
            <a:spLocks noChangeArrowheads="1"/>
          </p:cNvSpPr>
          <p:nvPr/>
        </p:nvSpPr>
        <p:spPr bwMode="auto">
          <a:xfrm>
            <a:off x="928688" y="2643188"/>
            <a:ext cx="38576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200" b="1" i="1" noProof="1">
                <a:latin typeface="Georgia" pitchFamily="18" charset="0"/>
              </a:rPr>
              <a:t>Відчувають втому очей  за період  дослідження  </a:t>
            </a:r>
          </a:p>
          <a:p>
            <a:pPr algn="ctr"/>
            <a:r>
              <a:rPr lang="uk-UA" sz="1200" b="1" i="1" noProof="1">
                <a:latin typeface="Georgia" pitchFamily="18" charset="0"/>
              </a:rPr>
              <a:t>з 30.11.12 р по 05.12.12 р</a:t>
            </a:r>
          </a:p>
        </p:txBody>
      </p:sp>
      <p:sp>
        <p:nvSpPr>
          <p:cNvPr id="90160" name="Прямоугольник 14"/>
          <p:cNvSpPr>
            <a:spLocks noChangeArrowheads="1"/>
          </p:cNvSpPr>
          <p:nvPr/>
        </p:nvSpPr>
        <p:spPr bwMode="auto">
          <a:xfrm>
            <a:off x="5214938" y="2143125"/>
            <a:ext cx="378618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1600" b="1" i="1">
                <a:solidFill>
                  <a:srgbClr val="271280"/>
                </a:solidFill>
                <a:latin typeface="Georgia" pitchFamily="18" charset="0"/>
              </a:rPr>
              <a:t>Результати самоконтролю і самоаналізу учасників дослідження</a:t>
            </a:r>
            <a:r>
              <a:rPr lang="uk-UA" sz="1600">
                <a:solidFill>
                  <a:srgbClr val="271280"/>
                </a:solidFill>
                <a:latin typeface="Georgia" pitchFamily="18" charset="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61" name="Рисунок 18" descr="images1.jpe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3363" y="0"/>
            <a:ext cx="1290637" cy="117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Скругленный прямоугольник 17"/>
          <p:cNvSpPr/>
          <p:nvPr/>
        </p:nvSpPr>
        <p:spPr bwMode="auto">
          <a:xfrm>
            <a:off x="5857875" y="3643313"/>
            <a:ext cx="3143250" cy="928687"/>
          </a:xfrm>
          <a:prstGeom prst="roundRect">
            <a:avLst/>
          </a:prstGeom>
          <a:noFill/>
          <a:ln w="381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dirty="0">
              <a:cs typeface="+mn-cs"/>
            </a:endParaRPr>
          </a:p>
        </p:txBody>
      </p:sp>
      <p:sp>
        <p:nvSpPr>
          <p:cNvPr id="92163" name="Text Box 4"/>
          <p:cNvSpPr txBox="1">
            <a:spLocks noChangeArrowheads="1"/>
          </p:cNvSpPr>
          <p:nvPr/>
        </p:nvSpPr>
        <p:spPr bwMode="auto">
          <a:xfrm>
            <a:off x="5857875" y="3786188"/>
            <a:ext cx="31432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uk-UA" sz="1600" b="1" i="1">
                <a:solidFill>
                  <a:srgbClr val="271280"/>
                </a:solidFill>
                <a:latin typeface="Georgia" pitchFamily="18" charset="0"/>
              </a:rPr>
              <a:t>розширення доступу </a:t>
            </a:r>
          </a:p>
          <a:p>
            <a:pPr algn="ctr" eaLnBrk="0" hangingPunct="0"/>
            <a:r>
              <a:rPr lang="uk-UA" sz="1600" b="1" i="1">
                <a:solidFill>
                  <a:srgbClr val="271280"/>
                </a:solidFill>
                <a:latin typeface="Georgia" pitchFamily="18" charset="0"/>
              </a:rPr>
              <a:t>до небажаної інформації</a:t>
            </a:r>
            <a:endParaRPr lang="en-US" sz="1600" b="1" i="1">
              <a:solidFill>
                <a:srgbClr val="271280"/>
              </a:solidFill>
              <a:latin typeface="Georgia" pitchFamily="18" charset="0"/>
            </a:endParaRPr>
          </a:p>
        </p:txBody>
      </p:sp>
      <p:sp>
        <p:nvSpPr>
          <p:cNvPr id="83987" name="Rectangle 19"/>
          <p:cNvSpPr>
            <a:spLocks noGrp="1" noChangeArrowheads="1"/>
          </p:cNvSpPr>
          <p:nvPr>
            <p:ph type="title"/>
          </p:nvPr>
        </p:nvSpPr>
        <p:spPr>
          <a:xfrm>
            <a:off x="107950" y="250825"/>
            <a:ext cx="8229600" cy="927100"/>
          </a:xfrm>
        </p:spPr>
        <p:txBody>
          <a:bodyPr/>
          <a:lstStyle/>
          <a:p>
            <a:pPr>
              <a:defRPr/>
            </a:pPr>
            <a:r>
              <a:rPr lang="uk-UA" sz="3200" i="1" dirty="0" smtClean="0">
                <a:solidFill>
                  <a:srgbClr val="271280"/>
                </a:solidFill>
                <a:latin typeface="Georgia" pitchFamily="18" charset="0"/>
              </a:rPr>
              <a:t>Негативні наслідки впливу ІКТ на розвиток особистості:</a:t>
            </a:r>
            <a:endParaRPr lang="en-US" sz="3200" dirty="0">
              <a:solidFill>
                <a:srgbClr val="271280"/>
              </a:solidFill>
            </a:endParaRPr>
          </a:p>
        </p:txBody>
      </p:sp>
      <p:pic>
        <p:nvPicPr>
          <p:cNvPr id="124930" name="Диаграмма 5"/>
          <p:cNvPicPr>
            <a:picLocks noChangeArrowheads="1"/>
          </p:cNvPicPr>
          <p:nvPr/>
        </p:nvPicPr>
        <p:blipFill>
          <a:blip r:embed="rId3"/>
          <a:srcRect b="-31"/>
          <a:stretch>
            <a:fillRect/>
          </a:stretch>
        </p:blipFill>
        <p:spPr bwMode="auto">
          <a:xfrm>
            <a:off x="214313" y="1285875"/>
            <a:ext cx="5572125" cy="2571750"/>
          </a:xfrm>
          <a:prstGeom prst="rect">
            <a:avLst/>
          </a:prstGeom>
          <a:noFill/>
          <a:ln w="25400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</p:pic>
      <p:pic>
        <p:nvPicPr>
          <p:cNvPr id="124931" name="Диаграмма 7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313" y="4000500"/>
            <a:ext cx="5572125" cy="2714625"/>
          </a:xfrm>
          <a:prstGeom prst="rect">
            <a:avLst/>
          </a:prstGeom>
          <a:noFill/>
          <a:ln w="31750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</p:pic>
      <p:sp>
        <p:nvSpPr>
          <p:cNvPr id="16" name="Скругленный прямоугольник 15"/>
          <p:cNvSpPr/>
          <p:nvPr/>
        </p:nvSpPr>
        <p:spPr bwMode="auto">
          <a:xfrm>
            <a:off x="5857875" y="1428750"/>
            <a:ext cx="3143250" cy="928688"/>
          </a:xfrm>
          <a:prstGeom prst="roundRect">
            <a:avLst/>
          </a:prstGeom>
          <a:noFill/>
          <a:ln w="381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dirty="0">
              <a:cs typeface="+mn-cs"/>
            </a:endParaRPr>
          </a:p>
        </p:txBody>
      </p:sp>
      <p:sp>
        <p:nvSpPr>
          <p:cNvPr id="92168" name="Text Box 18"/>
          <p:cNvSpPr txBox="1">
            <a:spLocks noChangeArrowheads="1"/>
          </p:cNvSpPr>
          <p:nvPr/>
        </p:nvSpPr>
        <p:spPr bwMode="auto">
          <a:xfrm>
            <a:off x="6000750" y="1571625"/>
            <a:ext cx="29289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uk-UA" sz="1600" b="1" i="1">
                <a:solidFill>
                  <a:srgbClr val="271280"/>
                </a:solidFill>
                <a:latin typeface="Georgia" pitchFamily="18" charset="0"/>
              </a:rPr>
              <a:t>зменшення частки </a:t>
            </a:r>
          </a:p>
          <a:p>
            <a:pPr algn="ctr" eaLnBrk="0" hangingPunct="0"/>
            <a:r>
              <a:rPr lang="uk-UA" sz="1600" b="1" i="1">
                <a:solidFill>
                  <a:srgbClr val="271280"/>
                </a:solidFill>
                <a:latin typeface="Georgia" pitchFamily="18" charset="0"/>
              </a:rPr>
              <a:t>«живого» спілкування</a:t>
            </a:r>
            <a:endParaRPr lang="en-US" sz="1600" b="1" i="1">
              <a:solidFill>
                <a:srgbClr val="271280"/>
              </a:solidFill>
              <a:latin typeface="Georgia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 bwMode="auto">
          <a:xfrm>
            <a:off x="5857875" y="2571750"/>
            <a:ext cx="3143250" cy="928688"/>
          </a:xfrm>
          <a:prstGeom prst="roundRect">
            <a:avLst/>
          </a:prstGeom>
          <a:noFill/>
          <a:ln w="381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dirty="0">
              <a:cs typeface="+mn-cs"/>
            </a:endParaRPr>
          </a:p>
        </p:txBody>
      </p:sp>
      <p:sp>
        <p:nvSpPr>
          <p:cNvPr id="92170" name="Text Box 16"/>
          <p:cNvSpPr txBox="1">
            <a:spLocks noChangeArrowheads="1"/>
          </p:cNvSpPr>
          <p:nvPr/>
        </p:nvSpPr>
        <p:spPr bwMode="auto">
          <a:xfrm>
            <a:off x="5857875" y="2643188"/>
            <a:ext cx="3071813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uk-UA" sz="1400" b="1" i="1">
                <a:solidFill>
                  <a:srgbClr val="271280"/>
                </a:solidFill>
                <a:latin typeface="Georgia" pitchFamily="18" charset="0"/>
              </a:rPr>
              <a:t>відмирання традиційної </a:t>
            </a:r>
          </a:p>
          <a:p>
            <a:pPr algn="ctr" eaLnBrk="0" hangingPunct="0"/>
            <a:r>
              <a:rPr lang="uk-UA" sz="1400" b="1" i="1">
                <a:solidFill>
                  <a:srgbClr val="271280"/>
                </a:solidFill>
                <a:latin typeface="Georgia" pitchFamily="18" charset="0"/>
              </a:rPr>
              <a:t>культури читання,</a:t>
            </a:r>
          </a:p>
          <a:p>
            <a:pPr algn="ctr" eaLnBrk="0" hangingPunct="0"/>
            <a:r>
              <a:rPr lang="uk-UA" sz="1400" b="1" i="1">
                <a:solidFill>
                  <a:srgbClr val="271280"/>
                </a:solidFill>
                <a:latin typeface="Georgia" pitchFamily="18" charset="0"/>
              </a:rPr>
              <a:t>нівелювання  значення книги</a:t>
            </a:r>
            <a:endParaRPr lang="en-US" sz="1400" b="1" i="1">
              <a:solidFill>
                <a:srgbClr val="271280"/>
              </a:solidFill>
              <a:latin typeface="Georgia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 bwMode="auto">
          <a:xfrm>
            <a:off x="5857875" y="5786438"/>
            <a:ext cx="3143250" cy="857250"/>
          </a:xfrm>
          <a:prstGeom prst="roundRect">
            <a:avLst/>
          </a:prstGeom>
          <a:noFill/>
          <a:ln w="381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dirty="0">
              <a:cs typeface="+mn-cs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 bwMode="auto">
          <a:xfrm>
            <a:off x="5857875" y="4786313"/>
            <a:ext cx="3143250" cy="857250"/>
          </a:xfrm>
          <a:prstGeom prst="roundRect">
            <a:avLst/>
          </a:prstGeom>
          <a:noFill/>
          <a:ln w="381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dirty="0">
              <a:cs typeface="+mn-cs"/>
            </a:endParaRPr>
          </a:p>
        </p:txBody>
      </p:sp>
      <p:sp>
        <p:nvSpPr>
          <p:cNvPr id="92173" name="TextBox 21"/>
          <p:cNvSpPr txBox="1">
            <a:spLocks noChangeArrowheads="1"/>
          </p:cNvSpPr>
          <p:nvPr/>
        </p:nvSpPr>
        <p:spPr bwMode="auto">
          <a:xfrm>
            <a:off x="5929313" y="6000750"/>
            <a:ext cx="3000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2000" b="1" i="1">
                <a:solidFill>
                  <a:srgbClr val="271280"/>
                </a:solidFill>
                <a:latin typeface="Georgia" pitchFamily="18" charset="0"/>
              </a:rPr>
              <a:t>загроза здоров'ю</a:t>
            </a:r>
            <a:endParaRPr lang="ru-RU" sz="2000" b="1" i="1">
              <a:solidFill>
                <a:srgbClr val="271280"/>
              </a:solidFill>
              <a:latin typeface="Georgia" pitchFamily="18" charset="0"/>
            </a:endParaRPr>
          </a:p>
        </p:txBody>
      </p:sp>
      <p:sp>
        <p:nvSpPr>
          <p:cNvPr id="92174" name="Text Box 17"/>
          <p:cNvSpPr txBox="1">
            <a:spLocks noChangeArrowheads="1"/>
          </p:cNvSpPr>
          <p:nvPr/>
        </p:nvSpPr>
        <p:spPr bwMode="auto">
          <a:xfrm>
            <a:off x="5857875" y="4929188"/>
            <a:ext cx="32861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uk-UA" sz="1600" b="1" i="1">
                <a:solidFill>
                  <a:srgbClr val="271280"/>
                </a:solidFill>
                <a:latin typeface="Georgia" pitchFamily="18" charset="0"/>
              </a:rPr>
              <a:t>поява різнотипної </a:t>
            </a:r>
          </a:p>
          <a:p>
            <a:pPr algn="ctr" eaLnBrk="0" hangingPunct="0"/>
            <a:r>
              <a:rPr lang="uk-UA" sz="1600" b="1" i="1">
                <a:solidFill>
                  <a:srgbClr val="271280"/>
                </a:solidFill>
                <a:latin typeface="Georgia" pitchFamily="18" charset="0"/>
              </a:rPr>
              <a:t>комп'ютерної залежності</a:t>
            </a:r>
            <a:endParaRPr lang="en-US" sz="1600" b="1" i="1">
              <a:solidFill>
                <a:srgbClr val="271280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185" name="Рисунок 33" descr="images1.jpe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3363" y="0"/>
            <a:ext cx="1290637" cy="117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" name="Овал 40"/>
          <p:cNvSpPr/>
          <p:nvPr/>
        </p:nvSpPr>
        <p:spPr bwMode="auto">
          <a:xfrm>
            <a:off x="142875" y="2714625"/>
            <a:ext cx="3286125" cy="3071813"/>
          </a:xfrm>
          <a:prstGeom prst="ellipse">
            <a:avLst/>
          </a:prstGeom>
          <a:solidFill>
            <a:srgbClr val="C00000"/>
          </a:solidFill>
          <a:ln w="9525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dirty="0">
              <a:cs typeface="+mn-cs"/>
            </a:endParaRPr>
          </a:p>
        </p:txBody>
      </p:sp>
      <p:sp>
        <p:nvSpPr>
          <p:cNvPr id="36" name="Oval 138"/>
          <p:cNvSpPr>
            <a:spLocks noChangeArrowheads="1"/>
          </p:cNvSpPr>
          <p:nvPr/>
        </p:nvSpPr>
        <p:spPr bwMode="gray">
          <a:xfrm>
            <a:off x="285750" y="2857500"/>
            <a:ext cx="2971800" cy="2786063"/>
          </a:xfrm>
          <a:prstGeom prst="ellipse">
            <a:avLst/>
          </a:prstGeom>
          <a:blipFill>
            <a:blip r:embed="rId4"/>
            <a:stretch>
              <a:fillRect/>
            </a:stretch>
          </a:blipFill>
          <a:ln w="38100">
            <a:solidFill>
              <a:srgbClr val="F8F8F8"/>
            </a:solidFill>
            <a:round/>
            <a:headEnd/>
            <a:tailEnd/>
          </a:ln>
          <a:effectLst>
            <a:outerShdw dist="45791" dir="3378596" algn="ctr" rotWithShape="0">
              <a:srgbClr val="5F5F5F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ru-RU" dirty="0">
              <a:latin typeface="Arial" pitchFamily="34" charset="0"/>
              <a:cs typeface="+mn-cs"/>
            </a:endParaRPr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857250"/>
            <a:ext cx="8358188" cy="1214438"/>
          </a:xfrm>
        </p:spPr>
        <p:txBody>
          <a:bodyPr/>
          <a:lstStyle/>
          <a:p>
            <a:pPr algn="ctr">
              <a:defRPr/>
            </a:pPr>
            <a:r>
              <a:rPr lang="uk-UA" sz="2800" i="1" noProof="1" smtClean="0">
                <a:solidFill>
                  <a:srgbClr val="271280"/>
                </a:solidFill>
                <a:latin typeface="Georgia" pitchFamily="18" charset="0"/>
              </a:rPr>
              <a:t>Аргументи «проти» понаднормового спілкування школярів із комп'ютером</a:t>
            </a:r>
            <a:endParaRPr lang="uk-UA" sz="2800" i="1" noProof="1">
              <a:solidFill>
                <a:srgbClr val="271280"/>
              </a:solidFill>
              <a:latin typeface="Georgia" pitchFamily="18" charset="0"/>
            </a:endParaRPr>
          </a:p>
        </p:txBody>
      </p:sp>
      <p:grpSp>
        <p:nvGrpSpPr>
          <p:cNvPr id="8" name="Group 144"/>
          <p:cNvGrpSpPr>
            <a:grpSpLocks/>
          </p:cNvGrpSpPr>
          <p:nvPr/>
        </p:nvGrpSpPr>
        <p:grpSpPr bwMode="auto">
          <a:xfrm>
            <a:off x="2285984" y="2214554"/>
            <a:ext cx="339725" cy="339725"/>
            <a:chOff x="2928" y="2208"/>
            <a:chExt cx="262" cy="262"/>
          </a:xfrm>
          <a:solidFill>
            <a:srgbClr val="C00000"/>
          </a:solidFill>
        </p:grpSpPr>
        <p:sp>
          <p:nvSpPr>
            <p:cNvPr id="9" name="Oval 145"/>
            <p:cNvSpPr>
              <a:spLocks noChangeArrowheads="1"/>
            </p:cNvSpPr>
            <p:nvPr/>
          </p:nvSpPr>
          <p:spPr bwMode="gray">
            <a:xfrm>
              <a:off x="2928" y="2208"/>
              <a:ext cx="262" cy="262"/>
            </a:xfrm>
            <a:prstGeom prst="ellipse">
              <a:avLst/>
            </a:prstGeom>
            <a:grpFill/>
            <a:ln w="12700">
              <a:solidFill>
                <a:srgbClr val="F8F8F8"/>
              </a:solidFill>
              <a:round/>
              <a:headEnd/>
              <a:tailEnd/>
            </a:ln>
            <a:effectLst>
              <a:outerShdw dist="35921" dir="2700000" algn="ctr" rotWithShape="0">
                <a:srgbClr val="1C1C1C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ru-RU" dirty="0">
                <a:latin typeface="Arial" pitchFamily="34" charset="0"/>
                <a:cs typeface="+mn-cs"/>
              </a:endParaRPr>
            </a:p>
          </p:txBody>
        </p:sp>
        <p:sp>
          <p:nvSpPr>
            <p:cNvPr id="10" name="Oval 146"/>
            <p:cNvSpPr>
              <a:spLocks noChangeArrowheads="1"/>
            </p:cNvSpPr>
            <p:nvPr/>
          </p:nvSpPr>
          <p:spPr bwMode="gray">
            <a:xfrm>
              <a:off x="2949" y="2230"/>
              <a:ext cx="218" cy="218"/>
            </a:xfrm>
            <a:prstGeom prst="ellipse">
              <a:avLst/>
            </a:prstGeom>
            <a:grpFill/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dirty="0">
                <a:latin typeface="Arial" pitchFamily="34" charset="0"/>
                <a:cs typeface="+mn-cs"/>
              </a:endParaRPr>
            </a:p>
          </p:txBody>
        </p:sp>
      </p:grpSp>
      <p:grpSp>
        <p:nvGrpSpPr>
          <p:cNvPr id="11" name="Group 144"/>
          <p:cNvGrpSpPr>
            <a:grpSpLocks/>
          </p:cNvGrpSpPr>
          <p:nvPr/>
        </p:nvGrpSpPr>
        <p:grpSpPr bwMode="auto">
          <a:xfrm>
            <a:off x="3500430" y="3500438"/>
            <a:ext cx="339725" cy="339725"/>
            <a:chOff x="2928" y="2208"/>
            <a:chExt cx="262" cy="262"/>
          </a:xfrm>
          <a:solidFill>
            <a:srgbClr val="C00000"/>
          </a:solidFill>
        </p:grpSpPr>
        <p:sp>
          <p:nvSpPr>
            <p:cNvPr id="12" name="Oval 145"/>
            <p:cNvSpPr>
              <a:spLocks noChangeArrowheads="1"/>
            </p:cNvSpPr>
            <p:nvPr/>
          </p:nvSpPr>
          <p:spPr bwMode="gray">
            <a:xfrm>
              <a:off x="2928" y="2208"/>
              <a:ext cx="262" cy="262"/>
            </a:xfrm>
            <a:prstGeom prst="ellipse">
              <a:avLst/>
            </a:prstGeom>
            <a:grpFill/>
            <a:ln w="12700">
              <a:solidFill>
                <a:srgbClr val="F8F8F8"/>
              </a:solidFill>
              <a:round/>
              <a:headEnd/>
              <a:tailEnd/>
            </a:ln>
            <a:effectLst>
              <a:outerShdw dist="35921" dir="2700000" algn="ctr" rotWithShape="0">
                <a:srgbClr val="1C1C1C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ru-RU" dirty="0">
                <a:latin typeface="Arial" pitchFamily="34" charset="0"/>
                <a:cs typeface="+mn-cs"/>
              </a:endParaRPr>
            </a:p>
          </p:txBody>
        </p:sp>
        <p:sp>
          <p:nvSpPr>
            <p:cNvPr id="13" name="Oval 146"/>
            <p:cNvSpPr>
              <a:spLocks noChangeArrowheads="1"/>
            </p:cNvSpPr>
            <p:nvPr/>
          </p:nvSpPr>
          <p:spPr bwMode="gray">
            <a:xfrm>
              <a:off x="2949" y="2230"/>
              <a:ext cx="218" cy="218"/>
            </a:xfrm>
            <a:prstGeom prst="ellipse">
              <a:avLst/>
            </a:prstGeom>
            <a:grpFill/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dirty="0">
                <a:latin typeface="Arial" pitchFamily="34" charset="0"/>
                <a:cs typeface="+mn-cs"/>
              </a:endParaRPr>
            </a:p>
          </p:txBody>
        </p:sp>
      </p:grpSp>
      <p:grpSp>
        <p:nvGrpSpPr>
          <p:cNvPr id="14" name="Group 144"/>
          <p:cNvGrpSpPr>
            <a:grpSpLocks/>
          </p:cNvGrpSpPr>
          <p:nvPr/>
        </p:nvGrpSpPr>
        <p:grpSpPr bwMode="auto">
          <a:xfrm>
            <a:off x="3643306" y="4357694"/>
            <a:ext cx="339725" cy="339725"/>
            <a:chOff x="2928" y="2208"/>
            <a:chExt cx="262" cy="262"/>
          </a:xfrm>
          <a:solidFill>
            <a:srgbClr val="C00000"/>
          </a:solidFill>
        </p:grpSpPr>
        <p:sp>
          <p:nvSpPr>
            <p:cNvPr id="15" name="Oval 145"/>
            <p:cNvSpPr>
              <a:spLocks noChangeArrowheads="1"/>
            </p:cNvSpPr>
            <p:nvPr/>
          </p:nvSpPr>
          <p:spPr bwMode="gray">
            <a:xfrm>
              <a:off x="2928" y="2208"/>
              <a:ext cx="262" cy="262"/>
            </a:xfrm>
            <a:prstGeom prst="ellipse">
              <a:avLst/>
            </a:prstGeom>
            <a:grpFill/>
            <a:ln w="12700">
              <a:solidFill>
                <a:srgbClr val="F8F8F8"/>
              </a:solidFill>
              <a:round/>
              <a:headEnd/>
              <a:tailEnd/>
            </a:ln>
            <a:effectLst>
              <a:outerShdw dist="35921" dir="2700000" algn="ctr" rotWithShape="0">
                <a:srgbClr val="1C1C1C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ru-RU" dirty="0">
                <a:latin typeface="Arial" pitchFamily="34" charset="0"/>
                <a:cs typeface="+mn-cs"/>
              </a:endParaRPr>
            </a:p>
          </p:txBody>
        </p:sp>
        <p:sp>
          <p:nvSpPr>
            <p:cNvPr id="16" name="Oval 146"/>
            <p:cNvSpPr>
              <a:spLocks noChangeArrowheads="1"/>
            </p:cNvSpPr>
            <p:nvPr/>
          </p:nvSpPr>
          <p:spPr bwMode="gray">
            <a:xfrm>
              <a:off x="2949" y="2230"/>
              <a:ext cx="218" cy="218"/>
            </a:xfrm>
            <a:prstGeom prst="ellipse">
              <a:avLst/>
            </a:prstGeom>
            <a:grpFill/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dirty="0">
                <a:latin typeface="Arial" pitchFamily="34" charset="0"/>
                <a:cs typeface="+mn-cs"/>
              </a:endParaRPr>
            </a:p>
          </p:txBody>
        </p:sp>
      </p:grpSp>
      <p:grpSp>
        <p:nvGrpSpPr>
          <p:cNvPr id="17" name="Group 144"/>
          <p:cNvGrpSpPr>
            <a:grpSpLocks/>
          </p:cNvGrpSpPr>
          <p:nvPr/>
        </p:nvGrpSpPr>
        <p:grpSpPr bwMode="auto">
          <a:xfrm>
            <a:off x="3071802" y="5286388"/>
            <a:ext cx="339725" cy="339725"/>
            <a:chOff x="2928" y="2208"/>
            <a:chExt cx="262" cy="262"/>
          </a:xfrm>
          <a:solidFill>
            <a:schemeClr val="accent1">
              <a:lumMod val="50000"/>
            </a:schemeClr>
          </a:solidFill>
        </p:grpSpPr>
        <p:sp>
          <p:nvSpPr>
            <p:cNvPr id="18" name="Oval 145"/>
            <p:cNvSpPr>
              <a:spLocks noChangeArrowheads="1"/>
            </p:cNvSpPr>
            <p:nvPr/>
          </p:nvSpPr>
          <p:spPr bwMode="gray">
            <a:xfrm>
              <a:off x="2928" y="2208"/>
              <a:ext cx="262" cy="262"/>
            </a:xfrm>
            <a:prstGeom prst="ellipse">
              <a:avLst/>
            </a:prstGeom>
            <a:grpFill/>
            <a:ln w="12700">
              <a:solidFill>
                <a:srgbClr val="F8F8F8"/>
              </a:solidFill>
              <a:round/>
              <a:headEnd/>
              <a:tailEnd/>
            </a:ln>
            <a:effectLst>
              <a:outerShdw dist="35921" dir="2700000" algn="ctr" rotWithShape="0">
                <a:srgbClr val="1C1C1C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ru-RU" dirty="0">
                <a:latin typeface="Arial" pitchFamily="34" charset="0"/>
                <a:cs typeface="+mn-cs"/>
              </a:endParaRPr>
            </a:p>
          </p:txBody>
        </p:sp>
        <p:sp>
          <p:nvSpPr>
            <p:cNvPr id="19" name="Oval 146"/>
            <p:cNvSpPr>
              <a:spLocks noChangeArrowheads="1"/>
            </p:cNvSpPr>
            <p:nvPr/>
          </p:nvSpPr>
          <p:spPr bwMode="gray">
            <a:xfrm>
              <a:off x="2949" y="2230"/>
              <a:ext cx="218" cy="218"/>
            </a:xfrm>
            <a:prstGeom prst="ellipse">
              <a:avLst/>
            </a:prstGeom>
            <a:grpFill/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dirty="0">
                <a:latin typeface="Arial" pitchFamily="34" charset="0"/>
                <a:cs typeface="+mn-cs"/>
              </a:endParaRPr>
            </a:p>
          </p:txBody>
        </p:sp>
      </p:grpSp>
      <p:grpSp>
        <p:nvGrpSpPr>
          <p:cNvPr id="20" name="Group 144"/>
          <p:cNvGrpSpPr>
            <a:grpSpLocks/>
          </p:cNvGrpSpPr>
          <p:nvPr/>
        </p:nvGrpSpPr>
        <p:grpSpPr bwMode="auto">
          <a:xfrm>
            <a:off x="2143108" y="5857892"/>
            <a:ext cx="339725" cy="339725"/>
            <a:chOff x="2928" y="2208"/>
            <a:chExt cx="262" cy="262"/>
          </a:xfrm>
          <a:solidFill>
            <a:srgbClr val="C00000"/>
          </a:solidFill>
        </p:grpSpPr>
        <p:sp>
          <p:nvSpPr>
            <p:cNvPr id="21" name="Oval 145"/>
            <p:cNvSpPr>
              <a:spLocks noChangeArrowheads="1"/>
            </p:cNvSpPr>
            <p:nvPr/>
          </p:nvSpPr>
          <p:spPr bwMode="gray">
            <a:xfrm>
              <a:off x="2928" y="2208"/>
              <a:ext cx="262" cy="262"/>
            </a:xfrm>
            <a:prstGeom prst="ellipse">
              <a:avLst/>
            </a:prstGeom>
            <a:grpFill/>
            <a:ln w="12700">
              <a:solidFill>
                <a:srgbClr val="F8F8F8"/>
              </a:solidFill>
              <a:round/>
              <a:headEnd/>
              <a:tailEnd/>
            </a:ln>
            <a:effectLst>
              <a:outerShdw dist="35921" dir="2700000" algn="ctr" rotWithShape="0">
                <a:srgbClr val="1C1C1C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ru-RU" dirty="0">
                <a:latin typeface="Arial" pitchFamily="34" charset="0"/>
                <a:cs typeface="+mn-cs"/>
              </a:endParaRPr>
            </a:p>
          </p:txBody>
        </p:sp>
        <p:sp>
          <p:nvSpPr>
            <p:cNvPr id="22" name="Oval 146"/>
            <p:cNvSpPr>
              <a:spLocks noChangeArrowheads="1"/>
            </p:cNvSpPr>
            <p:nvPr/>
          </p:nvSpPr>
          <p:spPr bwMode="gray">
            <a:xfrm>
              <a:off x="2949" y="2230"/>
              <a:ext cx="218" cy="218"/>
            </a:xfrm>
            <a:prstGeom prst="ellipse">
              <a:avLst/>
            </a:prstGeom>
            <a:grpFill/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dirty="0">
                <a:latin typeface="Arial" pitchFamily="34" charset="0"/>
                <a:cs typeface="+mn-cs"/>
              </a:endParaRPr>
            </a:p>
          </p:txBody>
        </p:sp>
      </p:grpSp>
      <p:grpSp>
        <p:nvGrpSpPr>
          <p:cNvPr id="26" name="Group 144"/>
          <p:cNvGrpSpPr>
            <a:grpSpLocks/>
          </p:cNvGrpSpPr>
          <p:nvPr/>
        </p:nvGrpSpPr>
        <p:grpSpPr bwMode="auto">
          <a:xfrm>
            <a:off x="3000364" y="2714620"/>
            <a:ext cx="339725" cy="339725"/>
            <a:chOff x="2928" y="2208"/>
            <a:chExt cx="262" cy="262"/>
          </a:xfrm>
          <a:solidFill>
            <a:srgbClr val="C00000"/>
          </a:solidFill>
        </p:grpSpPr>
        <p:sp>
          <p:nvSpPr>
            <p:cNvPr id="27" name="Oval 145"/>
            <p:cNvSpPr>
              <a:spLocks noChangeArrowheads="1"/>
            </p:cNvSpPr>
            <p:nvPr/>
          </p:nvSpPr>
          <p:spPr bwMode="gray">
            <a:xfrm>
              <a:off x="2928" y="2208"/>
              <a:ext cx="262" cy="262"/>
            </a:xfrm>
            <a:prstGeom prst="ellipse">
              <a:avLst/>
            </a:prstGeom>
            <a:grpFill/>
            <a:ln w="12700">
              <a:solidFill>
                <a:srgbClr val="F8F8F8"/>
              </a:solidFill>
              <a:round/>
              <a:headEnd/>
              <a:tailEnd/>
            </a:ln>
            <a:effectLst>
              <a:outerShdw dist="35921" dir="2700000" algn="ctr" rotWithShape="0">
                <a:srgbClr val="1C1C1C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ru-RU" dirty="0">
                <a:latin typeface="Arial" pitchFamily="34" charset="0"/>
                <a:cs typeface="+mn-cs"/>
              </a:endParaRPr>
            </a:p>
          </p:txBody>
        </p:sp>
        <p:sp>
          <p:nvSpPr>
            <p:cNvPr id="28" name="Oval 146"/>
            <p:cNvSpPr>
              <a:spLocks noChangeArrowheads="1"/>
            </p:cNvSpPr>
            <p:nvPr/>
          </p:nvSpPr>
          <p:spPr bwMode="gray">
            <a:xfrm>
              <a:off x="2949" y="2230"/>
              <a:ext cx="218" cy="218"/>
            </a:xfrm>
            <a:prstGeom prst="ellipse">
              <a:avLst/>
            </a:prstGeom>
            <a:grpFill/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dirty="0">
                <a:latin typeface="Arial" pitchFamily="34" charset="0"/>
                <a:cs typeface="+mn-cs"/>
              </a:endParaRPr>
            </a:p>
          </p:txBody>
        </p:sp>
      </p:grpSp>
      <p:sp>
        <p:nvSpPr>
          <p:cNvPr id="93195" name="Прямоугольник 28"/>
          <p:cNvSpPr>
            <a:spLocks noChangeArrowheads="1"/>
          </p:cNvSpPr>
          <p:nvPr/>
        </p:nvSpPr>
        <p:spPr bwMode="auto">
          <a:xfrm>
            <a:off x="2714625" y="2071688"/>
            <a:ext cx="55721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2800" b="1" i="1">
                <a:solidFill>
                  <a:srgbClr val="002060"/>
                </a:solidFill>
                <a:latin typeface="Georgia" pitchFamily="18" charset="0"/>
              </a:rPr>
              <a:t>Навантаження на зір </a:t>
            </a:r>
            <a:endParaRPr lang="ru-RU" sz="280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93196" name="Прямоугольник 29"/>
          <p:cNvSpPr>
            <a:spLocks noChangeArrowheads="1"/>
          </p:cNvSpPr>
          <p:nvPr/>
        </p:nvSpPr>
        <p:spPr bwMode="auto">
          <a:xfrm>
            <a:off x="3500438" y="2643188"/>
            <a:ext cx="3429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2800" b="1" i="1">
                <a:solidFill>
                  <a:srgbClr val="002060"/>
                </a:solidFill>
                <a:latin typeface="Georgia" pitchFamily="18" charset="0"/>
              </a:rPr>
              <a:t>Незручна поза </a:t>
            </a:r>
            <a:endParaRPr lang="ru-RU" sz="280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93197" name="Прямоугольник 30"/>
          <p:cNvSpPr>
            <a:spLocks noChangeArrowheads="1"/>
          </p:cNvSpPr>
          <p:nvPr/>
        </p:nvSpPr>
        <p:spPr bwMode="auto">
          <a:xfrm>
            <a:off x="4071938" y="3929063"/>
            <a:ext cx="4857750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uk-UA" sz="2600" b="1" i="1">
                <a:solidFill>
                  <a:srgbClr val="002060"/>
                </a:solidFill>
                <a:latin typeface="Georgia" pitchFamily="18" charset="0"/>
              </a:rPr>
              <a:t>Психічне навантаження і стрес в разі втрати інформації</a:t>
            </a:r>
            <a:r>
              <a:rPr lang="uk-UA" sz="2600">
                <a:solidFill>
                  <a:srgbClr val="002060"/>
                </a:solidFill>
                <a:latin typeface="Georgia" pitchFamily="18" charset="0"/>
              </a:rPr>
              <a:t> </a:t>
            </a:r>
            <a:endParaRPr lang="ru-RU" sz="260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93198" name="Прямоугольник 31"/>
          <p:cNvSpPr>
            <a:spLocks noChangeArrowheads="1"/>
          </p:cNvSpPr>
          <p:nvPr/>
        </p:nvSpPr>
        <p:spPr bwMode="auto">
          <a:xfrm>
            <a:off x="2857500" y="5857875"/>
            <a:ext cx="32861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2800" b="1" i="1" noProof="1">
                <a:solidFill>
                  <a:srgbClr val="002060"/>
                </a:solidFill>
                <a:latin typeface="Georgia" pitchFamily="18" charset="0"/>
              </a:rPr>
              <a:t>Десоціалізація</a:t>
            </a:r>
            <a:endParaRPr lang="uk-UA" sz="2800" noProof="1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93199" name="Прямоугольник 32"/>
          <p:cNvSpPr>
            <a:spLocks noChangeArrowheads="1"/>
          </p:cNvSpPr>
          <p:nvPr/>
        </p:nvSpPr>
        <p:spPr bwMode="auto">
          <a:xfrm>
            <a:off x="3587750" y="5286375"/>
            <a:ext cx="55562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2800" b="1" i="1">
                <a:solidFill>
                  <a:srgbClr val="002060"/>
                </a:solidFill>
                <a:latin typeface="Georgia" pitchFamily="18" charset="0"/>
              </a:rPr>
              <a:t>Комп'ютерна залежність </a:t>
            </a:r>
            <a:endParaRPr lang="en-US" sz="2800" b="1" i="1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93200" name="TextBox 38"/>
          <p:cNvSpPr txBox="1">
            <a:spLocks noChangeArrowheads="1"/>
          </p:cNvSpPr>
          <p:nvPr/>
        </p:nvSpPr>
        <p:spPr bwMode="auto">
          <a:xfrm>
            <a:off x="3929063" y="3286125"/>
            <a:ext cx="41433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2800" b="1" i="1">
                <a:solidFill>
                  <a:srgbClr val="002060"/>
                </a:solidFill>
                <a:latin typeface="Georgia" pitchFamily="18" charset="0"/>
              </a:rPr>
              <a:t>Випромінювання</a:t>
            </a:r>
            <a:endParaRPr lang="ru-RU" sz="2800" i="1">
              <a:solidFill>
                <a:srgbClr val="002060"/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eneral_ani">
  <a:themeElements>
    <a:clrScheme name="Default Design 1">
      <a:dk1>
        <a:srgbClr val="000000"/>
      </a:dk1>
      <a:lt1>
        <a:srgbClr val="FDF58D"/>
      </a:lt1>
      <a:dk2>
        <a:srgbClr val="CC3300"/>
      </a:dk2>
      <a:lt2>
        <a:srgbClr val="808080"/>
      </a:lt2>
      <a:accent1>
        <a:srgbClr val="FF6161"/>
      </a:accent1>
      <a:accent2>
        <a:srgbClr val="FFC319"/>
      </a:accent2>
      <a:accent3>
        <a:srgbClr val="FEF9C5"/>
      </a:accent3>
      <a:accent4>
        <a:srgbClr val="000000"/>
      </a:accent4>
      <a:accent5>
        <a:srgbClr val="FFB7B7"/>
      </a:accent5>
      <a:accent6>
        <a:srgbClr val="E7B016"/>
      </a:accent6>
      <a:hlink>
        <a:srgbClr val="A8D02A"/>
      </a:hlink>
      <a:folHlink>
        <a:srgbClr val="5CB1F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DF58D"/>
        </a:lt1>
        <a:dk2>
          <a:srgbClr val="CC3300"/>
        </a:dk2>
        <a:lt2>
          <a:srgbClr val="808080"/>
        </a:lt2>
        <a:accent1>
          <a:srgbClr val="FF6161"/>
        </a:accent1>
        <a:accent2>
          <a:srgbClr val="FFC319"/>
        </a:accent2>
        <a:accent3>
          <a:srgbClr val="FEF9C5"/>
        </a:accent3>
        <a:accent4>
          <a:srgbClr val="000000"/>
        </a:accent4>
        <a:accent5>
          <a:srgbClr val="FFB7B7"/>
        </a:accent5>
        <a:accent6>
          <a:srgbClr val="E7B016"/>
        </a:accent6>
        <a:hlink>
          <a:srgbClr val="A8D02A"/>
        </a:hlink>
        <a:folHlink>
          <a:srgbClr val="5CB1F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E1F4D8"/>
        </a:lt1>
        <a:dk2>
          <a:srgbClr val="003366"/>
        </a:dk2>
        <a:lt2>
          <a:srgbClr val="808080"/>
        </a:lt2>
        <a:accent1>
          <a:srgbClr val="FFC319"/>
        </a:accent1>
        <a:accent2>
          <a:srgbClr val="A8D02A"/>
        </a:accent2>
        <a:accent3>
          <a:srgbClr val="EEF8E9"/>
        </a:accent3>
        <a:accent4>
          <a:srgbClr val="000000"/>
        </a:accent4>
        <a:accent5>
          <a:srgbClr val="FFDEAB"/>
        </a:accent5>
        <a:accent6>
          <a:srgbClr val="98BC25"/>
        </a:accent6>
        <a:hlink>
          <a:srgbClr val="5CB1FE"/>
        </a:hlink>
        <a:folHlink>
          <a:srgbClr val="FF616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EE9DE"/>
        </a:lt1>
        <a:dk2>
          <a:srgbClr val="000066"/>
        </a:dk2>
        <a:lt2>
          <a:srgbClr val="808080"/>
        </a:lt2>
        <a:accent1>
          <a:srgbClr val="5CB1FE"/>
        </a:accent1>
        <a:accent2>
          <a:srgbClr val="FF7575"/>
        </a:accent2>
        <a:accent3>
          <a:srgbClr val="FEF2EC"/>
        </a:accent3>
        <a:accent4>
          <a:srgbClr val="000000"/>
        </a:accent4>
        <a:accent5>
          <a:srgbClr val="B5D5FE"/>
        </a:accent5>
        <a:accent6>
          <a:srgbClr val="E76969"/>
        </a:accent6>
        <a:hlink>
          <a:srgbClr val="FFC319"/>
        </a:hlink>
        <a:folHlink>
          <a:srgbClr val="A8D02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general_ani</Template>
  <TotalTime>1081</TotalTime>
  <Words>126</Words>
  <Application>Microsoft Office PowerPoint</Application>
  <PresentationFormat>Экран (4:3)</PresentationFormat>
  <Paragraphs>43</Paragraphs>
  <Slides>7</Slides>
  <Notes>4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general_ani</vt:lpstr>
      <vt:lpstr>Диаграмма</vt:lpstr>
      <vt:lpstr>Все починається зі здоров’я</vt:lpstr>
      <vt:lpstr>Слайд 2</vt:lpstr>
      <vt:lpstr>Результати  анкетування та опитувань, проведених у жовтні-листопаді 2012 р. серед учнів 5-11 класів нашої школи</vt:lpstr>
      <vt:lpstr> Опитування показало, що багато хто з дітей не замислюється  над збереженням  свого здоров'я </vt:lpstr>
      <vt:lpstr>Постійне перебування за комп'ютером неминуче призводить до проблем із зором, серцевою діяльністю, опорно-руховим апаратом   </vt:lpstr>
      <vt:lpstr>Негативні наслідки впливу ІКТ на розвиток особистості:</vt:lpstr>
      <vt:lpstr>Аргументи «проти» понаднормового спілкування школярів із комп'ютером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ThemeGallery PowerTemplate</dc:title>
  <dc:creator>Лєна</dc:creator>
  <cp:lastModifiedBy>Лєна</cp:lastModifiedBy>
  <cp:revision>180</cp:revision>
  <dcterms:created xsi:type="dcterms:W3CDTF">2013-01-01T12:30:41Z</dcterms:created>
  <dcterms:modified xsi:type="dcterms:W3CDTF">2013-06-04T20:27:41Z</dcterms:modified>
</cp:coreProperties>
</file>