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7"/>
  </p:notesMasterIdLst>
  <p:sldIdLst>
    <p:sldId id="256" r:id="rId2"/>
    <p:sldId id="261" r:id="rId3"/>
    <p:sldId id="262" r:id="rId4"/>
    <p:sldId id="263" r:id="rId5"/>
    <p:sldId id="266" r:id="rId6"/>
    <p:sldId id="271" r:id="rId7"/>
    <p:sldId id="282" r:id="rId8"/>
    <p:sldId id="284" r:id="rId9"/>
    <p:sldId id="283" r:id="rId10"/>
    <p:sldId id="277" r:id="rId11"/>
    <p:sldId id="267" r:id="rId12"/>
    <p:sldId id="270" r:id="rId13"/>
    <p:sldId id="273" r:id="rId14"/>
    <p:sldId id="281" r:id="rId15"/>
    <p:sldId id="279" r:id="rId16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323"/>
    <a:srgbClr val="CBECED"/>
    <a:srgbClr val="80D2D4"/>
    <a:srgbClr val="72D7E2"/>
    <a:srgbClr val="842B24"/>
    <a:srgbClr val="367257"/>
    <a:srgbClr val="1720CF"/>
    <a:srgbClr val="230F6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20" y="-1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C7C712-D4E6-4BC4-AE40-A4F12B0FDC45}" type="doc">
      <dgm:prSet loTypeId="urn:microsoft.com/office/officeart/2008/layout/PictureAccentList" loCatId="pictur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uk-UA"/>
        </a:p>
      </dgm:t>
    </dgm:pt>
    <dgm:pt modelId="{3D54EA94-B2B5-4E02-BCE3-EBDF1ED1F44B}">
      <dgm:prSet phldrT="[Текст]"/>
      <dgm:spPr>
        <a:solidFill>
          <a:srgbClr val="CBECED"/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b="1" i="1" dirty="0" err="1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Професійно</a:t>
          </a:r>
          <a:r>
            <a:rPr lang="ru-RU" b="1" i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b="1" i="1" dirty="0" err="1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компетентний</a:t>
          </a:r>
          <a:r>
            <a:rPr lang="ru-RU" b="1" i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 педагог – той, </a:t>
          </a:r>
          <a:r>
            <a:rPr lang="ru-RU" b="1" i="1" dirty="0" err="1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який</a:t>
          </a:r>
          <a:r>
            <a:rPr lang="ru-RU" b="1" i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b="1" i="1" dirty="0" err="1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має</a:t>
          </a:r>
          <a:r>
            <a:rPr lang="ru-RU" b="1" i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b="1" i="1" dirty="0" err="1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єдність</a:t>
          </a:r>
          <a:r>
            <a:rPr lang="ru-RU" b="1" i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b="1" i="1" dirty="0" err="1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теоретичної</a:t>
          </a:r>
          <a:r>
            <a:rPr lang="ru-RU" b="1" i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 і </a:t>
          </a:r>
          <a:r>
            <a:rPr lang="ru-RU" b="1" i="1" dirty="0" err="1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практичної</a:t>
          </a:r>
          <a:r>
            <a:rPr lang="ru-RU" b="1" i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b="1" i="1" dirty="0" err="1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готовності</a:t>
          </a:r>
          <a:r>
            <a:rPr lang="ru-RU" b="1" i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 до </a:t>
          </a:r>
          <a:r>
            <a:rPr lang="ru-RU" b="1" i="1" dirty="0" err="1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професійної</a:t>
          </a:r>
          <a:r>
            <a:rPr lang="ru-RU" b="1" i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 </a:t>
          </a:r>
          <a:r>
            <a:rPr lang="ru-RU" b="1" i="1" dirty="0" err="1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діяльності</a:t>
          </a:r>
          <a:endParaRPr lang="uk-UA" b="1" i="1" dirty="0">
            <a:solidFill>
              <a:srgbClr val="7A0C00"/>
            </a:solidFill>
            <a:latin typeface="Calibri" pitchFamily="34" charset="0"/>
            <a:cs typeface="Calibri" pitchFamily="34" charset="0"/>
          </a:endParaRPr>
        </a:p>
      </dgm:t>
    </dgm:pt>
    <dgm:pt modelId="{B6C8C4FD-4C88-449F-864E-787F68EBEAC2}" type="parTrans" cxnId="{103F36FB-1376-4B91-BD7E-37C85187DFDF}">
      <dgm:prSet/>
      <dgm:spPr/>
      <dgm:t>
        <a:bodyPr/>
        <a:lstStyle/>
        <a:p>
          <a:endParaRPr lang="uk-UA"/>
        </a:p>
      </dgm:t>
    </dgm:pt>
    <dgm:pt modelId="{F30CC26B-E158-49F7-ADC8-9351975E8690}" type="sibTrans" cxnId="{103F36FB-1376-4B91-BD7E-37C85187DFDF}">
      <dgm:prSet/>
      <dgm:spPr/>
      <dgm:t>
        <a:bodyPr/>
        <a:lstStyle/>
        <a:p>
          <a:endParaRPr lang="uk-UA"/>
        </a:p>
      </dgm:t>
    </dgm:pt>
    <dgm:pt modelId="{F7731B7D-8A30-4C80-801D-8F232FC596A4}">
      <dgm:prSet phldrT="[Текст]" custT="1"/>
      <dgm:spPr>
        <a:solidFill>
          <a:srgbClr val="CBECED"/>
        </a:solidFill>
        <a:ln>
          <a:solidFill>
            <a:srgbClr val="7A0C00"/>
          </a:solidFill>
        </a:ln>
      </dgm:spPr>
      <dgm:t>
        <a:bodyPr/>
        <a:lstStyle/>
        <a:p>
          <a:r>
            <a:rPr lang="uk-UA" sz="2800" b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Досвід роботи начальника відділу у справах сім´ї та молоді </a:t>
          </a:r>
          <a:r>
            <a:rPr lang="uk-UA" sz="2800" b="1" dirty="0" err="1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Шумської</a:t>
          </a:r>
          <a:r>
            <a:rPr lang="uk-UA" sz="2800" b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 РДА та депутата міської ради</a:t>
          </a:r>
          <a:r>
            <a:rPr lang="uk-UA" sz="2800" b="1" dirty="0" smtClean="0">
              <a:latin typeface="Calibri" pitchFamily="34" charset="0"/>
              <a:cs typeface="Calibri" pitchFamily="34" charset="0"/>
            </a:rPr>
            <a:t> </a:t>
          </a:r>
          <a:endParaRPr lang="uk-UA" sz="2800" b="1" dirty="0">
            <a:latin typeface="Calibri" pitchFamily="34" charset="0"/>
            <a:cs typeface="Calibri" pitchFamily="34" charset="0"/>
          </a:endParaRPr>
        </a:p>
      </dgm:t>
    </dgm:pt>
    <dgm:pt modelId="{283F2B8A-ADEE-496E-8572-2F0932A6B291}" type="parTrans" cxnId="{177368EF-22E8-49CE-A85C-BA6C744E0218}">
      <dgm:prSet/>
      <dgm:spPr/>
      <dgm:t>
        <a:bodyPr/>
        <a:lstStyle/>
        <a:p>
          <a:endParaRPr lang="uk-UA"/>
        </a:p>
      </dgm:t>
    </dgm:pt>
    <dgm:pt modelId="{045BE59E-3DAD-488D-84D9-C7F07CFCB325}" type="sibTrans" cxnId="{177368EF-22E8-49CE-A85C-BA6C744E0218}">
      <dgm:prSet/>
      <dgm:spPr/>
      <dgm:t>
        <a:bodyPr/>
        <a:lstStyle/>
        <a:p>
          <a:endParaRPr lang="uk-UA"/>
        </a:p>
      </dgm:t>
    </dgm:pt>
    <dgm:pt modelId="{2943311F-EC65-41B8-AB60-046E970D82D3}">
      <dgm:prSet phldrT="[Текст]" custT="1"/>
      <dgm:spPr>
        <a:solidFill>
          <a:srgbClr val="CBECED"/>
        </a:solidFill>
        <a:ln>
          <a:solidFill>
            <a:srgbClr val="7A0C00"/>
          </a:solidFill>
        </a:ln>
      </dgm:spPr>
      <dgm:t>
        <a:bodyPr/>
        <a:lstStyle/>
        <a:p>
          <a:r>
            <a:rPr lang="uk-UA" sz="2800" b="1" dirty="0" smtClean="0">
              <a:solidFill>
                <a:srgbClr val="7A0C00"/>
              </a:solidFill>
              <a:latin typeface="Calibri" pitchFamily="34" charset="0"/>
              <a:cs typeface="Calibri" pitchFamily="34" charset="0"/>
            </a:rPr>
            <a:t>Діяльність у правозахисних організаціях: Комітет виборців України</a:t>
          </a:r>
          <a:endParaRPr lang="uk-UA" sz="2800" b="1" dirty="0">
            <a:solidFill>
              <a:srgbClr val="7A0C00"/>
            </a:solidFill>
            <a:latin typeface="Calibri" pitchFamily="34" charset="0"/>
            <a:cs typeface="Calibri" pitchFamily="34" charset="0"/>
          </a:endParaRPr>
        </a:p>
      </dgm:t>
    </dgm:pt>
    <dgm:pt modelId="{B83834B3-5BC2-4E65-83B4-F1C94480A1FD}" type="parTrans" cxnId="{19DA2007-A9BB-4DA7-8354-90C1B1E380BB}">
      <dgm:prSet/>
      <dgm:spPr/>
      <dgm:t>
        <a:bodyPr/>
        <a:lstStyle/>
        <a:p>
          <a:endParaRPr lang="uk-UA"/>
        </a:p>
      </dgm:t>
    </dgm:pt>
    <dgm:pt modelId="{096CED9A-B195-400F-A8F3-203B4525F871}" type="sibTrans" cxnId="{19DA2007-A9BB-4DA7-8354-90C1B1E380BB}">
      <dgm:prSet/>
      <dgm:spPr/>
      <dgm:t>
        <a:bodyPr/>
        <a:lstStyle/>
        <a:p>
          <a:endParaRPr lang="uk-UA"/>
        </a:p>
      </dgm:t>
    </dgm:pt>
    <dgm:pt modelId="{91C1DB43-CBE1-476F-9776-B7BD0E7327CE}" type="pres">
      <dgm:prSet presAssocID="{7AC7C712-D4E6-4BC4-AE40-A4F12B0FDC45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60582195-7A13-43DA-A044-DFA13326212B}" type="pres">
      <dgm:prSet presAssocID="{3D54EA94-B2B5-4E02-BCE3-EBDF1ED1F44B}" presName="root" presStyleCnt="0">
        <dgm:presLayoutVars>
          <dgm:chMax/>
          <dgm:chPref val="4"/>
        </dgm:presLayoutVars>
      </dgm:prSet>
      <dgm:spPr/>
    </dgm:pt>
    <dgm:pt modelId="{712731AC-DA5B-4AC4-B818-0F6D3DC1D5DF}" type="pres">
      <dgm:prSet presAssocID="{3D54EA94-B2B5-4E02-BCE3-EBDF1ED1F44B}" presName="rootComposite" presStyleCnt="0">
        <dgm:presLayoutVars/>
      </dgm:prSet>
      <dgm:spPr/>
    </dgm:pt>
    <dgm:pt modelId="{AA78B5EC-574A-4E70-9363-FA496761B345}" type="pres">
      <dgm:prSet presAssocID="{3D54EA94-B2B5-4E02-BCE3-EBDF1ED1F44B}" presName="rootText" presStyleLbl="node0" presStyleIdx="0" presStyleCnt="1" custScaleY="122847" custLinFactNeighborX="22" custLinFactNeighborY="-41229">
        <dgm:presLayoutVars>
          <dgm:chMax/>
          <dgm:chPref val="4"/>
        </dgm:presLayoutVars>
      </dgm:prSet>
      <dgm:spPr/>
      <dgm:t>
        <a:bodyPr/>
        <a:lstStyle/>
        <a:p>
          <a:endParaRPr lang="uk-UA"/>
        </a:p>
      </dgm:t>
    </dgm:pt>
    <dgm:pt modelId="{B86C0212-D180-4875-A4F5-43E96963001C}" type="pres">
      <dgm:prSet presAssocID="{3D54EA94-B2B5-4E02-BCE3-EBDF1ED1F44B}" presName="childShape" presStyleCnt="0">
        <dgm:presLayoutVars>
          <dgm:chMax val="0"/>
          <dgm:chPref val="0"/>
        </dgm:presLayoutVars>
      </dgm:prSet>
      <dgm:spPr/>
    </dgm:pt>
    <dgm:pt modelId="{71219A8B-2A80-4EF0-A9D2-9D87D5290354}" type="pres">
      <dgm:prSet presAssocID="{F7731B7D-8A30-4C80-801D-8F232FC596A4}" presName="childComposite" presStyleCnt="0">
        <dgm:presLayoutVars>
          <dgm:chMax val="0"/>
          <dgm:chPref val="0"/>
        </dgm:presLayoutVars>
      </dgm:prSet>
      <dgm:spPr/>
    </dgm:pt>
    <dgm:pt modelId="{025C6B8D-8F1D-4B7C-AB47-0E8F2FD1A787}" type="pres">
      <dgm:prSet presAssocID="{F7731B7D-8A30-4C80-801D-8F232FC596A4}" presName="Image" presStyleLbl="node1" presStyleIdx="0" presStyleCnt="2" custLinFactNeighborX="-4523" custLinFactNeighborY="-4711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7A0C00"/>
          </a:solidFill>
        </a:ln>
      </dgm:spPr>
      <dgm:t>
        <a:bodyPr/>
        <a:lstStyle/>
        <a:p>
          <a:endParaRPr lang="uk-UA"/>
        </a:p>
      </dgm:t>
    </dgm:pt>
    <dgm:pt modelId="{F2FB664D-EBBE-475A-B20A-A51AF4C34514}" type="pres">
      <dgm:prSet presAssocID="{F7731B7D-8A30-4C80-801D-8F232FC596A4}" presName="childText" presStyleLbl="lnNode1" presStyleIdx="0" presStyleCnt="2" custLinFactNeighborX="2629" custLinFactNeighborY="-471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5E0BA17-4733-4EA9-B15D-A37857EBF736}" type="pres">
      <dgm:prSet presAssocID="{2943311F-EC65-41B8-AB60-046E970D82D3}" presName="childComposite" presStyleCnt="0">
        <dgm:presLayoutVars>
          <dgm:chMax val="0"/>
          <dgm:chPref val="0"/>
        </dgm:presLayoutVars>
      </dgm:prSet>
      <dgm:spPr/>
    </dgm:pt>
    <dgm:pt modelId="{86D50832-9FC2-4F32-A60F-2317CD40419E}" type="pres">
      <dgm:prSet presAssocID="{2943311F-EC65-41B8-AB60-046E970D82D3}" presName="Image" presStyleLbl="node1" presStyleIdx="1" presStyleCnt="2" custLinFactNeighborX="-3251" custLinFactNeighborY="-46996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7A0C00"/>
          </a:solidFill>
        </a:ln>
      </dgm:spPr>
      <dgm:t>
        <a:bodyPr/>
        <a:lstStyle/>
        <a:p>
          <a:endParaRPr lang="uk-UA"/>
        </a:p>
      </dgm:t>
    </dgm:pt>
    <dgm:pt modelId="{5EB98B3E-DDE6-4901-B685-4AF6E6CFC7EF}" type="pres">
      <dgm:prSet presAssocID="{2943311F-EC65-41B8-AB60-046E970D82D3}" presName="childText" presStyleLbl="lnNode1" presStyleIdx="1" presStyleCnt="2" custLinFactNeighborX="6" custLinFactNeighborY="-4694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9CEE8BD-A1C5-4570-9F14-E1B9992BC133}" type="presOf" srcId="{F7731B7D-8A30-4C80-801D-8F232FC596A4}" destId="{F2FB664D-EBBE-475A-B20A-A51AF4C34514}" srcOrd="0" destOrd="0" presId="urn:microsoft.com/office/officeart/2008/layout/PictureAccentList"/>
    <dgm:cxn modelId="{4F690006-A0CA-4810-A9ED-0FF074AE510D}" type="presOf" srcId="{3D54EA94-B2B5-4E02-BCE3-EBDF1ED1F44B}" destId="{AA78B5EC-574A-4E70-9363-FA496761B345}" srcOrd="0" destOrd="0" presId="urn:microsoft.com/office/officeart/2008/layout/PictureAccentList"/>
    <dgm:cxn modelId="{19DA2007-A9BB-4DA7-8354-90C1B1E380BB}" srcId="{3D54EA94-B2B5-4E02-BCE3-EBDF1ED1F44B}" destId="{2943311F-EC65-41B8-AB60-046E970D82D3}" srcOrd="1" destOrd="0" parTransId="{B83834B3-5BC2-4E65-83B4-F1C94480A1FD}" sibTransId="{096CED9A-B195-400F-A8F3-203B4525F871}"/>
    <dgm:cxn modelId="{103F36FB-1376-4B91-BD7E-37C85187DFDF}" srcId="{7AC7C712-D4E6-4BC4-AE40-A4F12B0FDC45}" destId="{3D54EA94-B2B5-4E02-BCE3-EBDF1ED1F44B}" srcOrd="0" destOrd="0" parTransId="{B6C8C4FD-4C88-449F-864E-787F68EBEAC2}" sibTransId="{F30CC26B-E158-49F7-ADC8-9351975E8690}"/>
    <dgm:cxn modelId="{701BD9D4-6B5D-4DB6-8A47-946404E79328}" type="presOf" srcId="{2943311F-EC65-41B8-AB60-046E970D82D3}" destId="{5EB98B3E-DDE6-4901-B685-4AF6E6CFC7EF}" srcOrd="0" destOrd="0" presId="urn:microsoft.com/office/officeart/2008/layout/PictureAccentList"/>
    <dgm:cxn modelId="{28867226-7864-44FA-A7B5-A3F5EE9E1277}" type="presOf" srcId="{7AC7C712-D4E6-4BC4-AE40-A4F12B0FDC45}" destId="{91C1DB43-CBE1-476F-9776-B7BD0E7327CE}" srcOrd="0" destOrd="0" presId="urn:microsoft.com/office/officeart/2008/layout/PictureAccentList"/>
    <dgm:cxn modelId="{177368EF-22E8-49CE-A85C-BA6C744E0218}" srcId="{3D54EA94-B2B5-4E02-BCE3-EBDF1ED1F44B}" destId="{F7731B7D-8A30-4C80-801D-8F232FC596A4}" srcOrd="0" destOrd="0" parTransId="{283F2B8A-ADEE-496E-8572-2F0932A6B291}" sibTransId="{045BE59E-3DAD-488D-84D9-C7F07CFCB325}"/>
    <dgm:cxn modelId="{9E42ED55-F794-4B06-982C-E33E8ACB8228}" type="presParOf" srcId="{91C1DB43-CBE1-476F-9776-B7BD0E7327CE}" destId="{60582195-7A13-43DA-A044-DFA13326212B}" srcOrd="0" destOrd="0" presId="urn:microsoft.com/office/officeart/2008/layout/PictureAccentList"/>
    <dgm:cxn modelId="{5DD6D709-E4A8-49C1-8BFF-900A7EC5D40D}" type="presParOf" srcId="{60582195-7A13-43DA-A044-DFA13326212B}" destId="{712731AC-DA5B-4AC4-B818-0F6D3DC1D5DF}" srcOrd="0" destOrd="0" presId="urn:microsoft.com/office/officeart/2008/layout/PictureAccentList"/>
    <dgm:cxn modelId="{003B967E-2C3D-4F2A-97A4-D6FFCD59CD34}" type="presParOf" srcId="{712731AC-DA5B-4AC4-B818-0F6D3DC1D5DF}" destId="{AA78B5EC-574A-4E70-9363-FA496761B345}" srcOrd="0" destOrd="0" presId="urn:microsoft.com/office/officeart/2008/layout/PictureAccentList"/>
    <dgm:cxn modelId="{0FDCF9AE-19E3-4A20-988C-036F9C81B50B}" type="presParOf" srcId="{60582195-7A13-43DA-A044-DFA13326212B}" destId="{B86C0212-D180-4875-A4F5-43E96963001C}" srcOrd="1" destOrd="0" presId="urn:microsoft.com/office/officeart/2008/layout/PictureAccentList"/>
    <dgm:cxn modelId="{D56E6522-5001-45D6-B1AD-F20E2F07B4BC}" type="presParOf" srcId="{B86C0212-D180-4875-A4F5-43E96963001C}" destId="{71219A8B-2A80-4EF0-A9D2-9D87D5290354}" srcOrd="0" destOrd="0" presId="urn:microsoft.com/office/officeart/2008/layout/PictureAccentList"/>
    <dgm:cxn modelId="{D2F88267-7C77-47EF-82C4-C87E7F0B14F0}" type="presParOf" srcId="{71219A8B-2A80-4EF0-A9D2-9D87D5290354}" destId="{025C6B8D-8F1D-4B7C-AB47-0E8F2FD1A787}" srcOrd="0" destOrd="0" presId="urn:microsoft.com/office/officeart/2008/layout/PictureAccentList"/>
    <dgm:cxn modelId="{9ACA4A33-F184-46D1-B467-B00A226A9713}" type="presParOf" srcId="{71219A8B-2A80-4EF0-A9D2-9D87D5290354}" destId="{F2FB664D-EBBE-475A-B20A-A51AF4C34514}" srcOrd="1" destOrd="0" presId="urn:microsoft.com/office/officeart/2008/layout/PictureAccentList"/>
    <dgm:cxn modelId="{7ABAF7A9-C242-4C0E-BD87-E1CD7EBE9AC0}" type="presParOf" srcId="{B86C0212-D180-4875-A4F5-43E96963001C}" destId="{D5E0BA17-4733-4EA9-B15D-A37857EBF736}" srcOrd="1" destOrd="0" presId="urn:microsoft.com/office/officeart/2008/layout/PictureAccentList"/>
    <dgm:cxn modelId="{C7A02905-A7C9-4A12-979A-E99424FE9294}" type="presParOf" srcId="{D5E0BA17-4733-4EA9-B15D-A37857EBF736}" destId="{86D50832-9FC2-4F32-A60F-2317CD40419E}" srcOrd="0" destOrd="0" presId="urn:microsoft.com/office/officeart/2008/layout/PictureAccentList"/>
    <dgm:cxn modelId="{B5B4DECB-666E-46C7-BD2F-89AD8FCCE51C}" type="presParOf" srcId="{D5E0BA17-4733-4EA9-B15D-A37857EBF736}" destId="{5EB98B3E-DDE6-4901-B685-4AF6E6CFC7E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4A102D-524D-4316-B642-C16259046BC0}" type="doc">
      <dgm:prSet loTypeId="urn:microsoft.com/office/officeart/2005/8/layout/default#1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uk-UA"/>
        </a:p>
      </dgm:t>
    </dgm:pt>
    <dgm:pt modelId="{8FE6D9C1-4397-44FF-95A5-0FF2D71AF861}">
      <dgm:prSet/>
      <dgm:spPr>
        <a:solidFill>
          <a:srgbClr val="CBECED"/>
        </a:solidFill>
        <a:ln>
          <a:solidFill>
            <a:schemeClr val="bg2">
              <a:lumMod val="10000"/>
            </a:schemeClr>
          </a:solidFill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b="1" dirty="0" smtClean="0">
              <a:solidFill>
                <a:srgbClr val="7A0C00"/>
              </a:solidFill>
            </a:rPr>
            <a:t>Продуктивна </a:t>
          </a:r>
          <a:r>
            <a:rPr lang="ru-RU" b="1" dirty="0" err="1" smtClean="0">
              <a:solidFill>
                <a:srgbClr val="7A0C00"/>
              </a:solidFill>
            </a:rPr>
            <a:t>творча</a:t>
          </a:r>
          <a:r>
            <a:rPr lang="ru-RU" b="1" dirty="0" smtClean="0">
              <a:solidFill>
                <a:srgbClr val="7A0C00"/>
              </a:solidFill>
            </a:rPr>
            <a:t> </a:t>
          </a:r>
          <a:r>
            <a:rPr lang="ru-RU" b="1" dirty="0" err="1" smtClean="0">
              <a:solidFill>
                <a:srgbClr val="7A0C00"/>
              </a:solidFill>
            </a:rPr>
            <a:t>діяльність</a:t>
          </a:r>
          <a:endParaRPr lang="uk-UA" b="1" dirty="0">
            <a:solidFill>
              <a:srgbClr val="7A0C00"/>
            </a:solidFill>
          </a:endParaRPr>
        </a:p>
      </dgm:t>
    </dgm:pt>
    <dgm:pt modelId="{C1AE46F2-BA68-4CBD-898A-893CA6476094}" type="parTrans" cxnId="{CD7CBBBC-D975-4CD2-B042-79DABB436AD9}">
      <dgm:prSet/>
      <dgm:spPr/>
      <dgm:t>
        <a:bodyPr/>
        <a:lstStyle/>
        <a:p>
          <a:endParaRPr lang="uk-UA"/>
        </a:p>
      </dgm:t>
    </dgm:pt>
    <dgm:pt modelId="{0F39F53C-B9CA-492E-B46E-C3555BFFD3B7}" type="sibTrans" cxnId="{CD7CBBBC-D975-4CD2-B042-79DABB436AD9}">
      <dgm:prSet/>
      <dgm:spPr/>
      <dgm:t>
        <a:bodyPr/>
        <a:lstStyle/>
        <a:p>
          <a:endParaRPr lang="uk-UA"/>
        </a:p>
      </dgm:t>
    </dgm:pt>
    <dgm:pt modelId="{0CF62815-6FB1-4ED3-8F6B-B72E1892ECB4}">
      <dgm:prSet custT="1"/>
      <dgm:spPr>
        <a:solidFill>
          <a:srgbClr val="72D7E2"/>
        </a:solidFill>
        <a:ln>
          <a:solidFill>
            <a:schemeClr val="accent3">
              <a:lumMod val="50000"/>
            </a:schemeClr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perspectiveContrastingLeftFacing"/>
          <a:lightRig rig="threePt" dir="t"/>
        </a:scene3d>
        <a:sp3d>
          <a:bevelT w="152400" h="50800" prst="softRound"/>
        </a:sp3d>
      </dgm:spPr>
      <dgm:t>
        <a:bodyPr/>
        <a:lstStyle/>
        <a:p>
          <a:r>
            <a:rPr lang="ru-RU" sz="2400" b="1" dirty="0" err="1" smtClean="0">
              <a:solidFill>
                <a:srgbClr val="7A0C00"/>
              </a:solidFill>
            </a:rPr>
            <a:t>Комунікативна</a:t>
          </a:r>
          <a:r>
            <a:rPr lang="ru-RU" sz="2400" b="1" dirty="0" smtClean="0">
              <a:solidFill>
                <a:srgbClr val="7A0C00"/>
              </a:solidFill>
            </a:rPr>
            <a:t> </a:t>
          </a:r>
          <a:r>
            <a:rPr lang="ru-RU" sz="2400" b="1" dirty="0" err="1" smtClean="0">
              <a:solidFill>
                <a:srgbClr val="7A0C00"/>
              </a:solidFill>
            </a:rPr>
            <a:t>компетентність</a:t>
          </a:r>
          <a:endParaRPr lang="uk-UA" sz="2400" b="1" dirty="0">
            <a:solidFill>
              <a:srgbClr val="7A0C00"/>
            </a:solidFill>
          </a:endParaRPr>
        </a:p>
      </dgm:t>
    </dgm:pt>
    <dgm:pt modelId="{AD3B67CE-723D-462E-A060-204BDD3E0A31}" type="parTrans" cxnId="{3974E7A5-F58B-4093-8AF7-C16056C95051}">
      <dgm:prSet/>
      <dgm:spPr/>
      <dgm:t>
        <a:bodyPr/>
        <a:lstStyle/>
        <a:p>
          <a:endParaRPr lang="uk-UA"/>
        </a:p>
      </dgm:t>
    </dgm:pt>
    <dgm:pt modelId="{BBD3150C-71DF-4FC2-884B-BDCF27D025B7}" type="sibTrans" cxnId="{3974E7A5-F58B-4093-8AF7-C16056C95051}">
      <dgm:prSet/>
      <dgm:spPr/>
      <dgm:t>
        <a:bodyPr/>
        <a:lstStyle/>
        <a:p>
          <a:endParaRPr lang="uk-UA"/>
        </a:p>
      </dgm:t>
    </dgm:pt>
    <dgm:pt modelId="{AF254375-9B6B-4858-9AE7-422A8E222473}">
      <dgm:prSet/>
      <dgm:spPr>
        <a:solidFill>
          <a:srgbClr val="CBECED"/>
        </a:solidFill>
        <a:ln>
          <a:solidFill>
            <a:schemeClr val="bg2">
              <a:lumMod val="10000"/>
            </a:schemeClr>
          </a:solidFill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uk-UA" b="1" dirty="0" smtClean="0">
              <a:solidFill>
                <a:srgbClr val="7A0C00"/>
              </a:solidFill>
            </a:rPr>
            <a:t>Компетентність самоосвіти та саморозвитку</a:t>
          </a:r>
          <a:endParaRPr lang="uk-UA" b="1" dirty="0">
            <a:solidFill>
              <a:srgbClr val="7A0C00"/>
            </a:solidFill>
          </a:endParaRPr>
        </a:p>
      </dgm:t>
    </dgm:pt>
    <dgm:pt modelId="{A5EC0D63-8B85-4521-9D81-23CFC1E1B0D6}" type="parTrans" cxnId="{5E133008-5F3C-4974-AF1F-D8A1D534D6C3}">
      <dgm:prSet/>
      <dgm:spPr/>
      <dgm:t>
        <a:bodyPr/>
        <a:lstStyle/>
        <a:p>
          <a:endParaRPr lang="uk-UA"/>
        </a:p>
      </dgm:t>
    </dgm:pt>
    <dgm:pt modelId="{D11F8606-276B-48AE-A66C-5C4C9AD55FE0}" type="sibTrans" cxnId="{5E133008-5F3C-4974-AF1F-D8A1D534D6C3}">
      <dgm:prSet/>
      <dgm:spPr/>
      <dgm:t>
        <a:bodyPr/>
        <a:lstStyle/>
        <a:p>
          <a:endParaRPr lang="uk-UA"/>
        </a:p>
      </dgm:t>
    </dgm:pt>
    <dgm:pt modelId="{C32E6000-6C85-4EF5-B423-D6092032D3AD}">
      <dgm:prSet custT="1"/>
      <dgm:spPr>
        <a:solidFill>
          <a:srgbClr val="72D7E2"/>
        </a:solidFill>
        <a:ln>
          <a:solidFill>
            <a:schemeClr val="accent3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perspectiveContrastingLeftFacing"/>
          <a:lightRig rig="threePt" dir="t"/>
        </a:scene3d>
        <a:sp3d>
          <a:bevelT prst="relaxedInset"/>
        </a:sp3d>
      </dgm:spPr>
      <dgm:t>
        <a:bodyPr/>
        <a:lstStyle/>
        <a:p>
          <a:r>
            <a:rPr lang="en-US" sz="2400" b="1" dirty="0" smtClean="0">
              <a:solidFill>
                <a:srgbClr val="7A0C00"/>
              </a:solidFill>
            </a:rPr>
            <a:t>C</a:t>
          </a:r>
          <a:r>
            <a:rPr lang="uk-UA" sz="2400" b="1" dirty="0" smtClean="0">
              <a:solidFill>
                <a:srgbClr val="7A0C00"/>
              </a:solidFill>
            </a:rPr>
            <a:t>о</a:t>
          </a:r>
          <a:r>
            <a:rPr lang="ru-RU" sz="2400" b="1" dirty="0" err="1" smtClean="0">
              <a:solidFill>
                <a:srgbClr val="7A0C00"/>
              </a:solidFill>
            </a:rPr>
            <a:t>ціальна</a:t>
          </a:r>
          <a:r>
            <a:rPr lang="ru-RU" sz="2400" b="1" dirty="0" smtClean="0">
              <a:solidFill>
                <a:srgbClr val="7A0C00"/>
              </a:solidFill>
            </a:rPr>
            <a:t> </a:t>
          </a:r>
          <a:r>
            <a:rPr lang="ru-RU" sz="2400" b="1" dirty="0" err="1" smtClean="0">
              <a:solidFill>
                <a:srgbClr val="7A0C00"/>
              </a:solidFill>
            </a:rPr>
            <a:t>компетентність</a:t>
          </a:r>
          <a:endParaRPr lang="uk-UA" sz="2400" b="1" dirty="0">
            <a:solidFill>
              <a:srgbClr val="7A0C00"/>
            </a:solidFill>
          </a:endParaRPr>
        </a:p>
      </dgm:t>
    </dgm:pt>
    <dgm:pt modelId="{914F2CCE-CC0D-4DE3-9A8F-AB7C40DA64DA}" type="parTrans" cxnId="{19EC01B2-5973-451D-B0DD-F520AFEBE28C}">
      <dgm:prSet/>
      <dgm:spPr/>
      <dgm:t>
        <a:bodyPr/>
        <a:lstStyle/>
        <a:p>
          <a:endParaRPr lang="uk-UA"/>
        </a:p>
      </dgm:t>
    </dgm:pt>
    <dgm:pt modelId="{48977D97-8578-4CD3-87B0-A0D1C7544EB1}" type="sibTrans" cxnId="{19EC01B2-5973-451D-B0DD-F520AFEBE28C}">
      <dgm:prSet/>
      <dgm:spPr/>
      <dgm:t>
        <a:bodyPr/>
        <a:lstStyle/>
        <a:p>
          <a:endParaRPr lang="uk-UA"/>
        </a:p>
      </dgm:t>
    </dgm:pt>
    <dgm:pt modelId="{A3A3F2ED-D1DA-4DF2-ABE7-829727F9000F}">
      <dgm:prSet custT="1"/>
      <dgm:spPr>
        <a:solidFill>
          <a:srgbClr val="72D7E2"/>
        </a:solidFill>
        <a:ln>
          <a:solidFill>
            <a:schemeClr val="accent3">
              <a:lumMod val="50000"/>
            </a:schemeClr>
          </a:solidFill>
        </a:ln>
        <a:effectLst>
          <a:glow rad="139700">
            <a:schemeClr val="accent2">
              <a:satMod val="175000"/>
              <a:alpha val="40000"/>
            </a:schemeClr>
          </a:glow>
        </a:effectLst>
        <a:scene3d>
          <a:camera prst="perspectiveContrastingLeftFacing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2400" b="1" dirty="0" err="1" smtClean="0">
              <a:solidFill>
                <a:srgbClr val="7A0C00"/>
              </a:solidFill>
            </a:rPr>
            <a:t>Інформаційна</a:t>
          </a:r>
          <a:r>
            <a:rPr lang="ru-RU" sz="2400" b="1" dirty="0" smtClean="0">
              <a:solidFill>
                <a:srgbClr val="7A0C00"/>
              </a:solidFill>
            </a:rPr>
            <a:t> </a:t>
          </a:r>
          <a:r>
            <a:rPr lang="ru-RU" sz="2400" b="1" dirty="0" err="1" smtClean="0">
              <a:solidFill>
                <a:srgbClr val="7A0C00"/>
              </a:solidFill>
            </a:rPr>
            <a:t>компетентність</a:t>
          </a:r>
          <a:endParaRPr lang="ru-RU" sz="2400" b="1" dirty="0" smtClean="0">
            <a:solidFill>
              <a:srgbClr val="7A0C00"/>
            </a:solidFill>
          </a:endParaRPr>
        </a:p>
      </dgm:t>
    </dgm:pt>
    <dgm:pt modelId="{E713AB22-1588-4F20-82A5-A01D8ECB98D0}" type="parTrans" cxnId="{26AAD8C5-FC7A-47D9-80E2-D95FCDD9BFA1}">
      <dgm:prSet/>
      <dgm:spPr/>
      <dgm:t>
        <a:bodyPr/>
        <a:lstStyle/>
        <a:p>
          <a:endParaRPr lang="uk-UA"/>
        </a:p>
      </dgm:t>
    </dgm:pt>
    <dgm:pt modelId="{30DA2D08-AB42-4302-A737-432D91F4BA9D}" type="sibTrans" cxnId="{26AAD8C5-FC7A-47D9-80E2-D95FCDD9BFA1}">
      <dgm:prSet/>
      <dgm:spPr/>
      <dgm:t>
        <a:bodyPr/>
        <a:lstStyle/>
        <a:p>
          <a:endParaRPr lang="uk-UA"/>
        </a:p>
      </dgm:t>
    </dgm:pt>
    <dgm:pt modelId="{765CEBE4-C248-402F-9AAA-86A4748C5233}" type="pres">
      <dgm:prSet presAssocID="{324A102D-524D-4316-B642-C16259046BC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5C7F5946-91C5-4E12-8C0C-34CD6D9A06EF}" type="pres">
      <dgm:prSet presAssocID="{0CF62815-6FB1-4ED3-8F6B-B72E1892ECB4}" presName="node" presStyleLbl="node1" presStyleIdx="0" presStyleCnt="5" custScaleY="100001" custLinFactNeighborX="2892" custLinFactNeighborY="-1141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D64211C-6476-4E16-A342-396B2F06E20B}" type="pres">
      <dgm:prSet presAssocID="{BBD3150C-71DF-4FC2-884B-BDCF27D025B7}" presName="sibTrans" presStyleCnt="0"/>
      <dgm:spPr/>
    </dgm:pt>
    <dgm:pt modelId="{5722C844-0168-431B-8BB1-B7B2F7FFBA86}" type="pres">
      <dgm:prSet presAssocID="{A3A3F2ED-D1DA-4DF2-ABE7-829727F9000F}" presName="node" presStyleLbl="node1" presStyleIdx="1" presStyleCnt="5" custLinFactNeighborX="8564" custLinFactNeighborY="-210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0EC7D48-6881-4563-A906-9427B24E7D7F}" type="pres">
      <dgm:prSet presAssocID="{30DA2D08-AB42-4302-A737-432D91F4BA9D}" presName="sibTrans" presStyleCnt="0"/>
      <dgm:spPr/>
    </dgm:pt>
    <dgm:pt modelId="{15FD6FA0-908B-4A1B-931B-B008075452FB}" type="pres">
      <dgm:prSet presAssocID="{C32E6000-6C85-4EF5-B423-D6092032D3AD}" presName="node" presStyleLbl="node1" presStyleIdx="2" presStyleCnt="5" custScaleY="112066" custLinFactNeighborX="991" custLinFactNeighborY="-1623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D87E457-7DB4-4294-ABE6-63AB168B73A2}" type="pres">
      <dgm:prSet presAssocID="{48977D97-8578-4CD3-87B0-A0D1C7544EB1}" presName="sibTrans" presStyleCnt="0"/>
      <dgm:spPr/>
    </dgm:pt>
    <dgm:pt modelId="{E791EF2B-59A1-495C-9260-596CCD34094A}" type="pres">
      <dgm:prSet presAssocID="{8FE6D9C1-4397-44FF-95A5-0FF2D71AF861}" presName="node" presStyleLbl="node1" presStyleIdx="3" presStyleCnt="5" custLinFactNeighborX="-57892" custLinFactNeighborY="-422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921F2D-1F2C-4692-8E5F-9939BA992161}" type="pres">
      <dgm:prSet presAssocID="{0F39F53C-B9CA-492E-B46E-C3555BFFD3B7}" presName="sibTrans" presStyleCnt="0"/>
      <dgm:spPr/>
    </dgm:pt>
    <dgm:pt modelId="{85BCC179-7A9D-4955-AE99-1275AF593B68}" type="pres">
      <dgm:prSet presAssocID="{AF254375-9B6B-4858-9AE7-422A8E222473}" presName="node" presStyleLbl="node1" presStyleIdx="4" presStyleCnt="5" custLinFactNeighborX="-53059" custLinFactNeighborY="-422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6B545CF2-AE6A-4199-AC8A-EF26FDA3A3DD}" type="presOf" srcId="{A3A3F2ED-D1DA-4DF2-ABE7-829727F9000F}" destId="{5722C844-0168-431B-8BB1-B7B2F7FFBA86}" srcOrd="0" destOrd="0" presId="urn:microsoft.com/office/officeart/2005/8/layout/default#1"/>
    <dgm:cxn modelId="{D2104986-520F-4989-B354-7FDFA944F4FA}" type="presOf" srcId="{0CF62815-6FB1-4ED3-8F6B-B72E1892ECB4}" destId="{5C7F5946-91C5-4E12-8C0C-34CD6D9A06EF}" srcOrd="0" destOrd="0" presId="urn:microsoft.com/office/officeart/2005/8/layout/default#1"/>
    <dgm:cxn modelId="{6A9079F6-115C-4419-9B18-CEDD08E77524}" type="presOf" srcId="{C32E6000-6C85-4EF5-B423-D6092032D3AD}" destId="{15FD6FA0-908B-4A1B-931B-B008075452FB}" srcOrd="0" destOrd="0" presId="urn:microsoft.com/office/officeart/2005/8/layout/default#1"/>
    <dgm:cxn modelId="{715F1B17-8905-43DE-8492-367CDDD82D8C}" type="presOf" srcId="{324A102D-524D-4316-B642-C16259046BC0}" destId="{765CEBE4-C248-402F-9AAA-86A4748C5233}" srcOrd="0" destOrd="0" presId="urn:microsoft.com/office/officeart/2005/8/layout/default#1"/>
    <dgm:cxn modelId="{5E133008-5F3C-4974-AF1F-D8A1D534D6C3}" srcId="{324A102D-524D-4316-B642-C16259046BC0}" destId="{AF254375-9B6B-4858-9AE7-422A8E222473}" srcOrd="4" destOrd="0" parTransId="{A5EC0D63-8B85-4521-9D81-23CFC1E1B0D6}" sibTransId="{D11F8606-276B-48AE-A66C-5C4C9AD55FE0}"/>
    <dgm:cxn modelId="{4A1B9B41-B9B1-42F2-88D7-09DC5D665311}" type="presOf" srcId="{8FE6D9C1-4397-44FF-95A5-0FF2D71AF861}" destId="{E791EF2B-59A1-495C-9260-596CCD34094A}" srcOrd="0" destOrd="0" presId="urn:microsoft.com/office/officeart/2005/8/layout/default#1"/>
    <dgm:cxn modelId="{19EC01B2-5973-451D-B0DD-F520AFEBE28C}" srcId="{324A102D-524D-4316-B642-C16259046BC0}" destId="{C32E6000-6C85-4EF5-B423-D6092032D3AD}" srcOrd="2" destOrd="0" parTransId="{914F2CCE-CC0D-4DE3-9A8F-AB7C40DA64DA}" sibTransId="{48977D97-8578-4CD3-87B0-A0D1C7544EB1}"/>
    <dgm:cxn modelId="{3974E7A5-F58B-4093-8AF7-C16056C95051}" srcId="{324A102D-524D-4316-B642-C16259046BC0}" destId="{0CF62815-6FB1-4ED3-8F6B-B72E1892ECB4}" srcOrd="0" destOrd="0" parTransId="{AD3B67CE-723D-462E-A060-204BDD3E0A31}" sibTransId="{BBD3150C-71DF-4FC2-884B-BDCF27D025B7}"/>
    <dgm:cxn modelId="{12B508F5-4DBF-4567-B6C4-2933C2E277DC}" type="presOf" srcId="{AF254375-9B6B-4858-9AE7-422A8E222473}" destId="{85BCC179-7A9D-4955-AE99-1275AF593B68}" srcOrd="0" destOrd="0" presId="urn:microsoft.com/office/officeart/2005/8/layout/default#1"/>
    <dgm:cxn modelId="{CD7CBBBC-D975-4CD2-B042-79DABB436AD9}" srcId="{324A102D-524D-4316-B642-C16259046BC0}" destId="{8FE6D9C1-4397-44FF-95A5-0FF2D71AF861}" srcOrd="3" destOrd="0" parTransId="{C1AE46F2-BA68-4CBD-898A-893CA6476094}" sibTransId="{0F39F53C-B9CA-492E-B46E-C3555BFFD3B7}"/>
    <dgm:cxn modelId="{26AAD8C5-FC7A-47D9-80E2-D95FCDD9BFA1}" srcId="{324A102D-524D-4316-B642-C16259046BC0}" destId="{A3A3F2ED-D1DA-4DF2-ABE7-829727F9000F}" srcOrd="1" destOrd="0" parTransId="{E713AB22-1588-4F20-82A5-A01D8ECB98D0}" sibTransId="{30DA2D08-AB42-4302-A737-432D91F4BA9D}"/>
    <dgm:cxn modelId="{29FE8739-E762-4471-AE1E-012615230D7C}" type="presParOf" srcId="{765CEBE4-C248-402F-9AAA-86A4748C5233}" destId="{5C7F5946-91C5-4E12-8C0C-34CD6D9A06EF}" srcOrd="0" destOrd="0" presId="urn:microsoft.com/office/officeart/2005/8/layout/default#1"/>
    <dgm:cxn modelId="{83BD5475-CA54-4CFB-AEBD-32FC7EF8C887}" type="presParOf" srcId="{765CEBE4-C248-402F-9AAA-86A4748C5233}" destId="{4D64211C-6476-4E16-A342-396B2F06E20B}" srcOrd="1" destOrd="0" presId="urn:microsoft.com/office/officeart/2005/8/layout/default#1"/>
    <dgm:cxn modelId="{E6F82EA2-664F-4897-A40A-7C6099AA2E29}" type="presParOf" srcId="{765CEBE4-C248-402F-9AAA-86A4748C5233}" destId="{5722C844-0168-431B-8BB1-B7B2F7FFBA86}" srcOrd="2" destOrd="0" presId="urn:microsoft.com/office/officeart/2005/8/layout/default#1"/>
    <dgm:cxn modelId="{8D0B1BEE-72B2-4ECF-88B2-B6F99D901C8F}" type="presParOf" srcId="{765CEBE4-C248-402F-9AAA-86A4748C5233}" destId="{90EC7D48-6881-4563-A906-9427B24E7D7F}" srcOrd="3" destOrd="0" presId="urn:microsoft.com/office/officeart/2005/8/layout/default#1"/>
    <dgm:cxn modelId="{59AF84E9-5C32-44FF-9403-E8BF70CDC6AD}" type="presParOf" srcId="{765CEBE4-C248-402F-9AAA-86A4748C5233}" destId="{15FD6FA0-908B-4A1B-931B-B008075452FB}" srcOrd="4" destOrd="0" presId="urn:microsoft.com/office/officeart/2005/8/layout/default#1"/>
    <dgm:cxn modelId="{56CF36E9-D8B6-47B6-AB84-C8628FDF5578}" type="presParOf" srcId="{765CEBE4-C248-402F-9AAA-86A4748C5233}" destId="{CD87E457-7DB4-4294-ABE6-63AB168B73A2}" srcOrd="5" destOrd="0" presId="urn:microsoft.com/office/officeart/2005/8/layout/default#1"/>
    <dgm:cxn modelId="{ACAF7C79-E5F6-4064-8C37-F3ECCDE91DDE}" type="presParOf" srcId="{765CEBE4-C248-402F-9AAA-86A4748C5233}" destId="{E791EF2B-59A1-495C-9260-596CCD34094A}" srcOrd="6" destOrd="0" presId="urn:microsoft.com/office/officeart/2005/8/layout/default#1"/>
    <dgm:cxn modelId="{7FF24ECB-7E66-4C9F-9692-7E9E8EF5E9A8}" type="presParOf" srcId="{765CEBE4-C248-402F-9AAA-86A4748C5233}" destId="{A7921F2D-1F2C-4692-8E5F-9939BA992161}" srcOrd="7" destOrd="0" presId="urn:microsoft.com/office/officeart/2005/8/layout/default#1"/>
    <dgm:cxn modelId="{0FEB4875-622D-4E4E-8CA5-57161C01115A}" type="presParOf" srcId="{765CEBE4-C248-402F-9AAA-86A4748C5233}" destId="{85BCC179-7A9D-4955-AE99-1275AF593B68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866E05-46F0-4269-AB0C-F5D1DCACD3E8}" type="doc">
      <dgm:prSet loTypeId="urn:microsoft.com/office/officeart/2005/8/layout/default#2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DC17528F-2287-4070-AD92-05C51E6C2BA4}">
      <dgm:prSet/>
      <dgm:spPr>
        <a:solidFill>
          <a:srgbClr val="CBECED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>
              <a:solidFill>
                <a:srgbClr val="0A0323"/>
              </a:solidFill>
            </a:rPr>
            <a:t>диспут, бесіди </a:t>
          </a:r>
          <a:endParaRPr lang="ru-RU" dirty="0">
            <a:solidFill>
              <a:srgbClr val="0A0323"/>
            </a:solidFill>
          </a:endParaRPr>
        </a:p>
      </dgm:t>
    </dgm:pt>
    <dgm:pt modelId="{08AAF0FD-26C9-4727-AAE7-9CE0D0C50A7B}" type="parTrans" cxnId="{BDD57870-5DDC-4311-92B2-80BC17191D8D}">
      <dgm:prSet/>
      <dgm:spPr/>
      <dgm:t>
        <a:bodyPr/>
        <a:lstStyle/>
        <a:p>
          <a:endParaRPr lang="ru-RU"/>
        </a:p>
      </dgm:t>
    </dgm:pt>
    <dgm:pt modelId="{EA4605AF-21CA-447A-97BA-32A069F08CD5}" type="sibTrans" cxnId="{BDD57870-5DDC-4311-92B2-80BC17191D8D}">
      <dgm:prSet/>
      <dgm:spPr/>
      <dgm:t>
        <a:bodyPr/>
        <a:lstStyle/>
        <a:p>
          <a:endParaRPr lang="ru-RU"/>
        </a:p>
      </dgm:t>
    </dgm:pt>
    <dgm:pt modelId="{CCE26E37-25CF-4FD3-9F02-C15816AF121F}">
      <dgm:prSet/>
      <dgm:spPr>
        <a:solidFill>
          <a:srgbClr val="CBECED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>
              <a:solidFill>
                <a:srgbClr val="0A0323"/>
              </a:solidFill>
            </a:rPr>
            <a:t>ігри комунікативного спрямування</a:t>
          </a:r>
          <a:endParaRPr lang="ru-RU" dirty="0">
            <a:solidFill>
              <a:srgbClr val="0A0323"/>
            </a:solidFill>
          </a:endParaRPr>
        </a:p>
      </dgm:t>
    </dgm:pt>
    <dgm:pt modelId="{ADBABC89-B3DB-4875-A0D8-1D89C815CF81}" type="parTrans" cxnId="{AEB81439-EF32-44DD-BB79-8CEA2A801A4D}">
      <dgm:prSet/>
      <dgm:spPr/>
      <dgm:t>
        <a:bodyPr/>
        <a:lstStyle/>
        <a:p>
          <a:endParaRPr lang="ru-RU"/>
        </a:p>
      </dgm:t>
    </dgm:pt>
    <dgm:pt modelId="{4F9FFD3A-F511-4AC2-9D98-A91C86233050}" type="sibTrans" cxnId="{AEB81439-EF32-44DD-BB79-8CEA2A801A4D}">
      <dgm:prSet/>
      <dgm:spPr/>
      <dgm:t>
        <a:bodyPr/>
        <a:lstStyle/>
        <a:p>
          <a:endParaRPr lang="ru-RU"/>
        </a:p>
      </dgm:t>
    </dgm:pt>
    <dgm:pt modelId="{C0B84532-54DE-4D19-8E7A-9CEABD8B5FF3}">
      <dgm:prSet/>
      <dgm:spPr>
        <a:solidFill>
          <a:srgbClr val="CBECED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>
              <a:solidFill>
                <a:srgbClr val="0A0323"/>
              </a:solidFill>
            </a:rPr>
            <a:t>проведення рольо</a:t>
          </a:r>
          <a:r>
            <a:rPr lang="ru-RU" b="0" dirty="0" smtClean="0">
              <a:solidFill>
                <a:srgbClr val="0A0323"/>
              </a:solidFill>
            </a:rPr>
            <a:t>в</a:t>
          </a:r>
          <a:r>
            <a:rPr lang="ru-RU" dirty="0" smtClean="0">
              <a:solidFill>
                <a:srgbClr val="0A0323"/>
              </a:solidFill>
            </a:rPr>
            <a:t>их ігор</a:t>
          </a:r>
          <a:endParaRPr lang="ru-RU" dirty="0">
            <a:solidFill>
              <a:srgbClr val="0A0323"/>
            </a:solidFill>
          </a:endParaRPr>
        </a:p>
      </dgm:t>
    </dgm:pt>
    <dgm:pt modelId="{D7734407-5B74-41D4-94ED-87E42B99E7E7}" type="parTrans" cxnId="{0722C8BD-E1B7-4DF9-8817-7C180BE68936}">
      <dgm:prSet/>
      <dgm:spPr/>
      <dgm:t>
        <a:bodyPr/>
        <a:lstStyle/>
        <a:p>
          <a:endParaRPr lang="ru-RU"/>
        </a:p>
      </dgm:t>
    </dgm:pt>
    <dgm:pt modelId="{FF73A9D6-F320-4AC4-9FDE-2F265CBE759D}" type="sibTrans" cxnId="{0722C8BD-E1B7-4DF9-8817-7C180BE68936}">
      <dgm:prSet/>
      <dgm:spPr/>
      <dgm:t>
        <a:bodyPr/>
        <a:lstStyle/>
        <a:p>
          <a:endParaRPr lang="ru-RU"/>
        </a:p>
      </dgm:t>
    </dgm:pt>
    <dgm:pt modelId="{BD8C8978-CC70-4C8E-BA30-EBA8F0E1CDB3}">
      <dgm:prSet/>
      <dgm:spPr>
        <a:solidFill>
          <a:srgbClr val="CBECED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>
              <a:solidFill>
                <a:srgbClr val="0A0323"/>
              </a:solidFill>
            </a:rPr>
            <a:t>організація роботи учнів у парах, </a:t>
          </a:r>
          <a:r>
            <a:rPr lang="ru-RU" dirty="0" err="1" smtClean="0">
              <a:solidFill>
                <a:srgbClr val="0A0323"/>
              </a:solidFill>
            </a:rPr>
            <a:t>групах</a:t>
          </a:r>
          <a:r>
            <a:rPr lang="ru-RU" dirty="0" smtClean="0">
              <a:solidFill>
                <a:srgbClr val="0A0323"/>
              </a:solidFill>
            </a:rPr>
            <a:t> </a:t>
          </a:r>
          <a:r>
            <a:rPr lang="ru-RU" dirty="0" smtClean="0"/>
            <a:t>.</a:t>
          </a:r>
          <a:endParaRPr lang="ru-RU" dirty="0"/>
        </a:p>
      </dgm:t>
    </dgm:pt>
    <dgm:pt modelId="{0707533E-0D19-4437-B2DF-F9E70F4FF0DD}" type="parTrans" cxnId="{7A67A7F6-0F60-4B18-82EA-8544FCC73729}">
      <dgm:prSet/>
      <dgm:spPr/>
      <dgm:t>
        <a:bodyPr/>
        <a:lstStyle/>
        <a:p>
          <a:endParaRPr lang="ru-RU"/>
        </a:p>
      </dgm:t>
    </dgm:pt>
    <dgm:pt modelId="{9972562D-B79E-40A9-857D-61AF04E561F2}" type="sibTrans" cxnId="{7A67A7F6-0F60-4B18-82EA-8544FCC73729}">
      <dgm:prSet/>
      <dgm:spPr/>
      <dgm:t>
        <a:bodyPr/>
        <a:lstStyle/>
        <a:p>
          <a:endParaRPr lang="ru-RU"/>
        </a:p>
      </dgm:t>
    </dgm:pt>
    <dgm:pt modelId="{D66A797F-FDAC-47E6-9988-F9D1C813B4DD}">
      <dgm:prSet/>
      <dgm:spPr>
        <a:solidFill>
          <a:srgbClr val="CBECED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>
              <a:solidFill>
                <a:srgbClr val="0A0323"/>
              </a:solidFill>
            </a:rPr>
            <a:t>аналіз фактів </a:t>
          </a:r>
          <a:r>
            <a:rPr lang="ru-RU" b="0" dirty="0" smtClean="0">
              <a:solidFill>
                <a:srgbClr val="0A0323"/>
              </a:solidFill>
            </a:rPr>
            <a:t>сьогодення </a:t>
          </a:r>
          <a:endParaRPr lang="ru-RU" b="0" dirty="0">
            <a:solidFill>
              <a:srgbClr val="0A0323"/>
            </a:solidFill>
          </a:endParaRPr>
        </a:p>
      </dgm:t>
    </dgm:pt>
    <dgm:pt modelId="{BF884298-6642-44CE-B530-8E6AFD1B6298}" type="parTrans" cxnId="{83912618-071C-489A-B481-9C3743854359}">
      <dgm:prSet/>
      <dgm:spPr/>
      <dgm:t>
        <a:bodyPr/>
        <a:lstStyle/>
        <a:p>
          <a:endParaRPr lang="ru-RU"/>
        </a:p>
      </dgm:t>
    </dgm:pt>
    <dgm:pt modelId="{48CA9D8C-0112-4B05-A0A4-CCD697E5EFC2}" type="sibTrans" cxnId="{83912618-071C-489A-B481-9C3743854359}">
      <dgm:prSet/>
      <dgm:spPr/>
      <dgm:t>
        <a:bodyPr/>
        <a:lstStyle/>
        <a:p>
          <a:endParaRPr lang="ru-RU"/>
        </a:p>
      </dgm:t>
    </dgm:pt>
    <dgm:pt modelId="{5D17F7E6-ED15-43AB-905F-64F4F86EBBE0}">
      <dgm:prSet/>
      <dgm:spPr>
        <a:solidFill>
          <a:srgbClr val="CBECED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>
              <a:solidFill>
                <a:srgbClr val="0A0323"/>
              </a:solidFill>
            </a:rPr>
            <a:t>малі експертні групи </a:t>
          </a:r>
          <a:endParaRPr lang="ru-RU" dirty="0">
            <a:solidFill>
              <a:srgbClr val="0A0323"/>
            </a:solidFill>
          </a:endParaRPr>
        </a:p>
      </dgm:t>
    </dgm:pt>
    <dgm:pt modelId="{0F118154-FC20-4C49-A7B7-358293B56143}" type="parTrans" cxnId="{E728DC79-A7F9-48D8-B75D-BDECD4520EB7}">
      <dgm:prSet/>
      <dgm:spPr/>
      <dgm:t>
        <a:bodyPr/>
        <a:lstStyle/>
        <a:p>
          <a:endParaRPr lang="ru-RU"/>
        </a:p>
      </dgm:t>
    </dgm:pt>
    <dgm:pt modelId="{FB82994D-0EC5-421F-9083-D944E59B7B7A}" type="sibTrans" cxnId="{E728DC79-A7F9-48D8-B75D-BDECD4520EB7}">
      <dgm:prSet/>
      <dgm:spPr/>
      <dgm:t>
        <a:bodyPr/>
        <a:lstStyle/>
        <a:p>
          <a:endParaRPr lang="ru-RU"/>
        </a:p>
      </dgm:t>
    </dgm:pt>
    <dgm:pt modelId="{D560E2C4-B2BE-4D49-A075-509843BCFD66}">
      <dgm:prSet/>
      <dgm:spPr>
        <a:solidFill>
          <a:srgbClr val="CBECED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>
              <a:solidFill>
                <a:srgbClr val="0A0323"/>
              </a:solidFill>
            </a:rPr>
            <a:t>порівняння </a:t>
          </a:r>
          <a:r>
            <a:rPr lang="ru-RU" dirty="0" err="1" smtClean="0">
              <a:solidFill>
                <a:srgbClr val="0A0323"/>
              </a:solidFill>
            </a:rPr>
            <a:t>юридичних</a:t>
          </a:r>
          <a:r>
            <a:rPr lang="ru-RU" dirty="0" smtClean="0">
              <a:solidFill>
                <a:srgbClr val="0A0323"/>
              </a:solidFill>
            </a:rPr>
            <a:t> понять</a:t>
          </a:r>
          <a:endParaRPr lang="ru-RU" dirty="0">
            <a:solidFill>
              <a:srgbClr val="0A0323"/>
            </a:solidFill>
          </a:endParaRPr>
        </a:p>
      </dgm:t>
    </dgm:pt>
    <dgm:pt modelId="{186887F5-B75C-445F-8FCE-DA3764F4882F}" type="parTrans" cxnId="{85E71B89-8FE3-4622-8240-0E840064BBAB}">
      <dgm:prSet/>
      <dgm:spPr/>
      <dgm:t>
        <a:bodyPr/>
        <a:lstStyle/>
        <a:p>
          <a:endParaRPr lang="ru-RU"/>
        </a:p>
      </dgm:t>
    </dgm:pt>
    <dgm:pt modelId="{72C827CF-4635-4E2B-91E3-C2E3B3B2B095}" type="sibTrans" cxnId="{85E71B89-8FE3-4622-8240-0E840064BBAB}">
      <dgm:prSet/>
      <dgm:spPr/>
      <dgm:t>
        <a:bodyPr/>
        <a:lstStyle/>
        <a:p>
          <a:endParaRPr lang="ru-RU"/>
        </a:p>
      </dgm:t>
    </dgm:pt>
    <dgm:pt modelId="{46504800-C754-45C9-B5E8-95C0B04EA47B}">
      <dgm:prSet/>
      <dgm:spPr>
        <a:solidFill>
          <a:srgbClr val="CBECED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>
              <a:solidFill>
                <a:srgbClr val="0A0323"/>
              </a:solidFill>
            </a:rPr>
            <a:t>робота з різними джерелами інформації</a:t>
          </a:r>
          <a:endParaRPr lang="ru-RU" dirty="0">
            <a:solidFill>
              <a:srgbClr val="0A0323"/>
            </a:solidFill>
          </a:endParaRPr>
        </a:p>
      </dgm:t>
    </dgm:pt>
    <dgm:pt modelId="{9C27D22C-11D9-478B-9F9A-766986922E19}" type="parTrans" cxnId="{D4EF331C-D0B6-480D-B4DC-980FF0ECEFB0}">
      <dgm:prSet/>
      <dgm:spPr/>
      <dgm:t>
        <a:bodyPr/>
        <a:lstStyle/>
        <a:p>
          <a:endParaRPr lang="ru-RU"/>
        </a:p>
      </dgm:t>
    </dgm:pt>
    <dgm:pt modelId="{60B8DC4E-3082-4040-9343-B428B013DB65}" type="sibTrans" cxnId="{D4EF331C-D0B6-480D-B4DC-980FF0ECEFB0}">
      <dgm:prSet/>
      <dgm:spPr/>
      <dgm:t>
        <a:bodyPr/>
        <a:lstStyle/>
        <a:p>
          <a:endParaRPr lang="ru-RU"/>
        </a:p>
      </dgm:t>
    </dgm:pt>
    <dgm:pt modelId="{258D1EF9-50A2-4FC1-A687-AE003ED529CD}">
      <dgm:prSet/>
      <dgm:spPr>
        <a:solidFill>
          <a:srgbClr val="CBECED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dirty="0" smtClean="0">
              <a:solidFill>
                <a:srgbClr val="0A0323"/>
              </a:solidFill>
            </a:rPr>
            <a:t>використання життєвого досвіду</a:t>
          </a:r>
          <a:endParaRPr lang="ru-RU" dirty="0">
            <a:solidFill>
              <a:srgbClr val="0A0323"/>
            </a:solidFill>
          </a:endParaRPr>
        </a:p>
      </dgm:t>
    </dgm:pt>
    <dgm:pt modelId="{B57FB532-3295-459F-9CF0-2B165FBE174F}" type="parTrans" cxnId="{85F68EBD-A325-4361-A65A-CBB73C443678}">
      <dgm:prSet/>
      <dgm:spPr/>
      <dgm:t>
        <a:bodyPr/>
        <a:lstStyle/>
        <a:p>
          <a:endParaRPr lang="ru-RU"/>
        </a:p>
      </dgm:t>
    </dgm:pt>
    <dgm:pt modelId="{449656C0-B8AB-46EE-BA03-94E7518172D5}" type="sibTrans" cxnId="{85F68EBD-A325-4361-A65A-CBB73C443678}">
      <dgm:prSet/>
      <dgm:spPr/>
      <dgm:t>
        <a:bodyPr/>
        <a:lstStyle/>
        <a:p>
          <a:endParaRPr lang="ru-RU"/>
        </a:p>
      </dgm:t>
    </dgm:pt>
    <dgm:pt modelId="{C90196FF-FFE9-48FC-A22D-0F3C97E9875A}" type="pres">
      <dgm:prSet presAssocID="{34866E05-46F0-4269-AB0C-F5D1DCACD3E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AFC25A-C313-489F-A65E-FA1D51C5C8CB}" type="pres">
      <dgm:prSet presAssocID="{CCE26E37-25CF-4FD3-9F02-C15816AF121F}" presName="node" presStyleLbl="node1" presStyleIdx="0" presStyleCnt="9" custLinFactX="10673" custLinFactNeighborX="100000" custLinFactNeighborY="3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8DE5D-1392-45DB-98FC-DA16075F38AD}" type="pres">
      <dgm:prSet presAssocID="{4F9FFD3A-F511-4AC2-9D98-A91C86233050}" presName="sibTrans" presStyleCnt="0"/>
      <dgm:spPr/>
    </dgm:pt>
    <dgm:pt modelId="{9F67B6B2-BCE9-4786-9124-9B54C92748B5}" type="pres">
      <dgm:prSet presAssocID="{DC17528F-2287-4070-AD92-05C51E6C2BA4}" presName="node" presStyleLbl="node1" presStyleIdx="1" presStyleCnt="9" custLinFactX="-10000" custLinFactNeighborX="-100000" custLinFactNeighborY="30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D59849-62AC-454C-8DA8-5A5B27305FDA}" type="pres">
      <dgm:prSet presAssocID="{EA4605AF-21CA-447A-97BA-32A069F08CD5}" presName="sibTrans" presStyleCnt="0"/>
      <dgm:spPr/>
    </dgm:pt>
    <dgm:pt modelId="{C0D52465-1714-4786-BEBE-B032D0F2B281}" type="pres">
      <dgm:prSet presAssocID="{C0B84532-54DE-4D19-8E7A-9CEABD8B5FF3}" presName="node" presStyleLbl="node1" presStyleIdx="2" presStyleCnt="9" custLinFactX="-9327" custLinFactY="14134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2371F3-F838-48C1-804C-7BBAC459E316}" type="pres">
      <dgm:prSet presAssocID="{FF73A9D6-F320-4AC4-9FDE-2F265CBE759D}" presName="sibTrans" presStyleCnt="0"/>
      <dgm:spPr/>
    </dgm:pt>
    <dgm:pt modelId="{4A848C8F-DDF9-475E-BC2F-E36B66D7632A}" type="pres">
      <dgm:prSet presAssocID="{D560E2C4-B2BE-4D49-A075-509843BCFD66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C1CB2A-EFC5-412A-8866-3C3B50C0B1B9}" type="pres">
      <dgm:prSet presAssocID="{72C827CF-4635-4E2B-91E3-C2E3B3B2B095}" presName="sibTrans" presStyleCnt="0"/>
      <dgm:spPr/>
    </dgm:pt>
    <dgm:pt modelId="{25263C5B-AE99-4109-AEB9-F2F25CA9CB6D}" type="pres">
      <dgm:prSet presAssocID="{5D17F7E6-ED15-43AB-905F-64F4F86EBBE0}" presName="node" presStyleLbl="node1" presStyleIdx="4" presStyleCnt="9" custLinFactX="5337" custLinFactNeighborX="100000" custLinFactNeighborY="-2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48158-CB0E-4163-817F-D0B7C03DB894}" type="pres">
      <dgm:prSet presAssocID="{FB82994D-0EC5-421F-9083-D944E59B7B7A}" presName="sibTrans" presStyleCnt="0"/>
      <dgm:spPr/>
    </dgm:pt>
    <dgm:pt modelId="{820A18DC-D71C-48C7-8DF8-41CCE79113C3}" type="pres">
      <dgm:prSet presAssocID="{D66A797F-FDAC-47E6-9988-F9D1C813B4DD}" presName="node" presStyleLbl="node1" presStyleIdx="5" presStyleCnt="9" custLinFactY="-13639" custLinFactNeighborX="-63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3A4EC-EA1F-435D-96C4-EC3A5FC09664}" type="pres">
      <dgm:prSet presAssocID="{48CA9D8C-0112-4B05-A0A4-CCD697E5EFC2}" presName="sibTrans" presStyleCnt="0"/>
      <dgm:spPr/>
    </dgm:pt>
    <dgm:pt modelId="{6E743945-19F8-4A53-AA02-4517C928F55B}" type="pres">
      <dgm:prSet presAssocID="{46504800-C754-45C9-B5E8-95C0B04EA47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D2ACB0-D528-4D30-9647-EE3E85231930}" type="pres">
      <dgm:prSet presAssocID="{60B8DC4E-3082-4040-9343-B428B013DB65}" presName="sibTrans" presStyleCnt="0"/>
      <dgm:spPr/>
    </dgm:pt>
    <dgm:pt modelId="{478D77CD-16A5-4DA6-B5DD-60CA8E12CABC}" type="pres">
      <dgm:prSet presAssocID="{BD8C8978-CC70-4C8E-BA30-EBA8F0E1CDB3}" presName="node" presStyleLbl="node1" presStyleIdx="7" presStyleCnt="9" custLinFactX="5337" custLinFactNeighborX="100000" custLinFactNeighborY="4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70FA0-C6A0-4D88-BCFF-B2FB407791F8}" type="pres">
      <dgm:prSet presAssocID="{9972562D-B79E-40A9-857D-61AF04E561F2}" presName="sibTrans" presStyleCnt="0"/>
      <dgm:spPr/>
    </dgm:pt>
    <dgm:pt modelId="{970F8D15-1E29-4FE2-9BE0-128948F7CC9E}" type="pres">
      <dgm:prSet presAssocID="{258D1EF9-50A2-4FC1-A687-AE003ED529CD}" presName="node" presStyleLbl="node1" presStyleIdx="8" presStyleCnt="9" custLinFactX="-9327" custLinFactNeighborX="-100000" custLinFactNeighborY="4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5B89A7-C264-4713-8024-E55E556F6EF3}" type="presOf" srcId="{D66A797F-FDAC-47E6-9988-F9D1C813B4DD}" destId="{820A18DC-D71C-48C7-8DF8-41CCE79113C3}" srcOrd="0" destOrd="0" presId="urn:microsoft.com/office/officeart/2005/8/layout/default#2"/>
    <dgm:cxn modelId="{E5070C96-35B3-45FF-8831-2688A176865E}" type="presOf" srcId="{C0B84532-54DE-4D19-8E7A-9CEABD8B5FF3}" destId="{C0D52465-1714-4786-BEBE-B032D0F2B281}" srcOrd="0" destOrd="0" presId="urn:microsoft.com/office/officeart/2005/8/layout/default#2"/>
    <dgm:cxn modelId="{0722C8BD-E1B7-4DF9-8817-7C180BE68936}" srcId="{34866E05-46F0-4269-AB0C-F5D1DCACD3E8}" destId="{C0B84532-54DE-4D19-8E7A-9CEABD8B5FF3}" srcOrd="2" destOrd="0" parTransId="{D7734407-5B74-41D4-94ED-87E42B99E7E7}" sibTransId="{FF73A9D6-F320-4AC4-9FDE-2F265CBE759D}"/>
    <dgm:cxn modelId="{199C8FA2-3B09-4F98-A49D-DEFCEDB68B2F}" type="presOf" srcId="{DC17528F-2287-4070-AD92-05C51E6C2BA4}" destId="{9F67B6B2-BCE9-4786-9124-9B54C92748B5}" srcOrd="0" destOrd="0" presId="urn:microsoft.com/office/officeart/2005/8/layout/default#2"/>
    <dgm:cxn modelId="{85F68EBD-A325-4361-A65A-CBB73C443678}" srcId="{34866E05-46F0-4269-AB0C-F5D1DCACD3E8}" destId="{258D1EF9-50A2-4FC1-A687-AE003ED529CD}" srcOrd="8" destOrd="0" parTransId="{B57FB532-3295-459F-9CF0-2B165FBE174F}" sibTransId="{449656C0-B8AB-46EE-BA03-94E7518172D5}"/>
    <dgm:cxn modelId="{699A02FA-F0AD-45B6-89CA-786D27601DCA}" type="presOf" srcId="{5D17F7E6-ED15-43AB-905F-64F4F86EBBE0}" destId="{25263C5B-AE99-4109-AEB9-F2F25CA9CB6D}" srcOrd="0" destOrd="0" presId="urn:microsoft.com/office/officeart/2005/8/layout/default#2"/>
    <dgm:cxn modelId="{85E71B89-8FE3-4622-8240-0E840064BBAB}" srcId="{34866E05-46F0-4269-AB0C-F5D1DCACD3E8}" destId="{D560E2C4-B2BE-4D49-A075-509843BCFD66}" srcOrd="3" destOrd="0" parTransId="{186887F5-B75C-445F-8FCE-DA3764F4882F}" sibTransId="{72C827CF-4635-4E2B-91E3-C2E3B3B2B095}"/>
    <dgm:cxn modelId="{BDD57870-5DDC-4311-92B2-80BC17191D8D}" srcId="{34866E05-46F0-4269-AB0C-F5D1DCACD3E8}" destId="{DC17528F-2287-4070-AD92-05C51E6C2BA4}" srcOrd="1" destOrd="0" parTransId="{08AAF0FD-26C9-4727-AAE7-9CE0D0C50A7B}" sibTransId="{EA4605AF-21CA-447A-97BA-32A069F08CD5}"/>
    <dgm:cxn modelId="{E728DC79-A7F9-48D8-B75D-BDECD4520EB7}" srcId="{34866E05-46F0-4269-AB0C-F5D1DCACD3E8}" destId="{5D17F7E6-ED15-43AB-905F-64F4F86EBBE0}" srcOrd="4" destOrd="0" parTransId="{0F118154-FC20-4C49-A7B7-358293B56143}" sibTransId="{FB82994D-0EC5-421F-9083-D944E59B7B7A}"/>
    <dgm:cxn modelId="{8DCC55A6-77ED-42E4-AB53-F11BB89D5E02}" type="presOf" srcId="{34866E05-46F0-4269-AB0C-F5D1DCACD3E8}" destId="{C90196FF-FFE9-48FC-A22D-0F3C97E9875A}" srcOrd="0" destOrd="0" presId="urn:microsoft.com/office/officeart/2005/8/layout/default#2"/>
    <dgm:cxn modelId="{C121E004-FE3B-4DD9-845F-47626F7B6BA8}" type="presOf" srcId="{258D1EF9-50A2-4FC1-A687-AE003ED529CD}" destId="{970F8D15-1E29-4FE2-9BE0-128948F7CC9E}" srcOrd="0" destOrd="0" presId="urn:microsoft.com/office/officeart/2005/8/layout/default#2"/>
    <dgm:cxn modelId="{7A67A7F6-0F60-4B18-82EA-8544FCC73729}" srcId="{34866E05-46F0-4269-AB0C-F5D1DCACD3E8}" destId="{BD8C8978-CC70-4C8E-BA30-EBA8F0E1CDB3}" srcOrd="7" destOrd="0" parTransId="{0707533E-0D19-4437-B2DF-F9E70F4FF0DD}" sibTransId="{9972562D-B79E-40A9-857D-61AF04E561F2}"/>
    <dgm:cxn modelId="{06E3463D-99D1-437E-8A96-844FEB14D57D}" type="presOf" srcId="{D560E2C4-B2BE-4D49-A075-509843BCFD66}" destId="{4A848C8F-DDF9-475E-BC2F-E36B66D7632A}" srcOrd="0" destOrd="0" presId="urn:microsoft.com/office/officeart/2005/8/layout/default#2"/>
    <dgm:cxn modelId="{25060A03-B1B3-4B64-8EB3-DD9EAB854941}" type="presOf" srcId="{CCE26E37-25CF-4FD3-9F02-C15816AF121F}" destId="{ADAFC25A-C313-489F-A65E-FA1D51C5C8CB}" srcOrd="0" destOrd="0" presId="urn:microsoft.com/office/officeart/2005/8/layout/default#2"/>
    <dgm:cxn modelId="{03BFA3C6-BFDA-4623-B093-AEA3F1CC4C91}" type="presOf" srcId="{BD8C8978-CC70-4C8E-BA30-EBA8F0E1CDB3}" destId="{478D77CD-16A5-4DA6-B5DD-60CA8E12CABC}" srcOrd="0" destOrd="0" presId="urn:microsoft.com/office/officeart/2005/8/layout/default#2"/>
    <dgm:cxn modelId="{83912618-071C-489A-B481-9C3743854359}" srcId="{34866E05-46F0-4269-AB0C-F5D1DCACD3E8}" destId="{D66A797F-FDAC-47E6-9988-F9D1C813B4DD}" srcOrd="5" destOrd="0" parTransId="{BF884298-6642-44CE-B530-8E6AFD1B6298}" sibTransId="{48CA9D8C-0112-4B05-A0A4-CCD697E5EFC2}"/>
    <dgm:cxn modelId="{F03B2273-55E3-4825-B5DB-B0A578DA1E35}" type="presOf" srcId="{46504800-C754-45C9-B5E8-95C0B04EA47B}" destId="{6E743945-19F8-4A53-AA02-4517C928F55B}" srcOrd="0" destOrd="0" presId="urn:microsoft.com/office/officeart/2005/8/layout/default#2"/>
    <dgm:cxn modelId="{D4EF331C-D0B6-480D-B4DC-980FF0ECEFB0}" srcId="{34866E05-46F0-4269-AB0C-F5D1DCACD3E8}" destId="{46504800-C754-45C9-B5E8-95C0B04EA47B}" srcOrd="6" destOrd="0" parTransId="{9C27D22C-11D9-478B-9F9A-766986922E19}" sibTransId="{60B8DC4E-3082-4040-9343-B428B013DB65}"/>
    <dgm:cxn modelId="{AEB81439-EF32-44DD-BB79-8CEA2A801A4D}" srcId="{34866E05-46F0-4269-AB0C-F5D1DCACD3E8}" destId="{CCE26E37-25CF-4FD3-9F02-C15816AF121F}" srcOrd="0" destOrd="0" parTransId="{ADBABC89-B3DB-4875-A0D8-1D89C815CF81}" sibTransId="{4F9FFD3A-F511-4AC2-9D98-A91C86233050}"/>
    <dgm:cxn modelId="{29DA70E2-D5A6-4DA0-A47D-A39315422503}" type="presParOf" srcId="{C90196FF-FFE9-48FC-A22D-0F3C97E9875A}" destId="{ADAFC25A-C313-489F-A65E-FA1D51C5C8CB}" srcOrd="0" destOrd="0" presId="urn:microsoft.com/office/officeart/2005/8/layout/default#2"/>
    <dgm:cxn modelId="{BC2D84B3-CAAC-4C54-9EA0-A67EEB686A83}" type="presParOf" srcId="{C90196FF-FFE9-48FC-A22D-0F3C97E9875A}" destId="{5D78DE5D-1392-45DB-98FC-DA16075F38AD}" srcOrd="1" destOrd="0" presId="urn:microsoft.com/office/officeart/2005/8/layout/default#2"/>
    <dgm:cxn modelId="{36F4B394-9A86-4D9C-A9CA-E2294B5E6B8B}" type="presParOf" srcId="{C90196FF-FFE9-48FC-A22D-0F3C97E9875A}" destId="{9F67B6B2-BCE9-4786-9124-9B54C92748B5}" srcOrd="2" destOrd="0" presId="urn:microsoft.com/office/officeart/2005/8/layout/default#2"/>
    <dgm:cxn modelId="{F5F524FA-4551-45FF-BCAD-76FCDD656273}" type="presParOf" srcId="{C90196FF-FFE9-48FC-A22D-0F3C97E9875A}" destId="{54D59849-62AC-454C-8DA8-5A5B27305FDA}" srcOrd="3" destOrd="0" presId="urn:microsoft.com/office/officeart/2005/8/layout/default#2"/>
    <dgm:cxn modelId="{23F2F349-D777-4307-9FB3-BEE6C893C5E7}" type="presParOf" srcId="{C90196FF-FFE9-48FC-A22D-0F3C97E9875A}" destId="{C0D52465-1714-4786-BEBE-B032D0F2B281}" srcOrd="4" destOrd="0" presId="urn:microsoft.com/office/officeart/2005/8/layout/default#2"/>
    <dgm:cxn modelId="{EEDDDF2A-9198-402B-BFF6-CC2A852533F3}" type="presParOf" srcId="{C90196FF-FFE9-48FC-A22D-0F3C97E9875A}" destId="{502371F3-F838-48C1-804C-7BBAC459E316}" srcOrd="5" destOrd="0" presId="urn:microsoft.com/office/officeart/2005/8/layout/default#2"/>
    <dgm:cxn modelId="{C846E950-1F29-4E6A-8F84-1271A4698198}" type="presParOf" srcId="{C90196FF-FFE9-48FC-A22D-0F3C97E9875A}" destId="{4A848C8F-DDF9-475E-BC2F-E36B66D7632A}" srcOrd="6" destOrd="0" presId="urn:microsoft.com/office/officeart/2005/8/layout/default#2"/>
    <dgm:cxn modelId="{91B28E64-AFD2-46D7-B777-418147E84283}" type="presParOf" srcId="{C90196FF-FFE9-48FC-A22D-0F3C97E9875A}" destId="{95C1CB2A-EFC5-412A-8866-3C3B50C0B1B9}" srcOrd="7" destOrd="0" presId="urn:microsoft.com/office/officeart/2005/8/layout/default#2"/>
    <dgm:cxn modelId="{B8BF75AB-26A3-4057-BEF0-24A06D7D2611}" type="presParOf" srcId="{C90196FF-FFE9-48FC-A22D-0F3C97E9875A}" destId="{25263C5B-AE99-4109-AEB9-F2F25CA9CB6D}" srcOrd="8" destOrd="0" presId="urn:microsoft.com/office/officeart/2005/8/layout/default#2"/>
    <dgm:cxn modelId="{32630FDD-243D-4D6D-995E-96771F6FCBAB}" type="presParOf" srcId="{C90196FF-FFE9-48FC-A22D-0F3C97E9875A}" destId="{A8048158-CB0E-4163-817F-D0B7C03DB894}" srcOrd="9" destOrd="0" presId="urn:microsoft.com/office/officeart/2005/8/layout/default#2"/>
    <dgm:cxn modelId="{A5335ABA-8F2E-4E7D-BE0B-A5780B7A34E7}" type="presParOf" srcId="{C90196FF-FFE9-48FC-A22D-0F3C97E9875A}" destId="{820A18DC-D71C-48C7-8DF8-41CCE79113C3}" srcOrd="10" destOrd="0" presId="urn:microsoft.com/office/officeart/2005/8/layout/default#2"/>
    <dgm:cxn modelId="{5A44AB8A-33A9-4D9B-BF7A-57B9C75EF3FB}" type="presParOf" srcId="{C90196FF-FFE9-48FC-A22D-0F3C97E9875A}" destId="{5593A4EC-EA1F-435D-96C4-EC3A5FC09664}" srcOrd="11" destOrd="0" presId="urn:microsoft.com/office/officeart/2005/8/layout/default#2"/>
    <dgm:cxn modelId="{F01ACC9B-22D4-4F24-A355-F4A68BBE4029}" type="presParOf" srcId="{C90196FF-FFE9-48FC-A22D-0F3C97E9875A}" destId="{6E743945-19F8-4A53-AA02-4517C928F55B}" srcOrd="12" destOrd="0" presId="urn:microsoft.com/office/officeart/2005/8/layout/default#2"/>
    <dgm:cxn modelId="{69E43567-F711-4967-A060-89C72001CB27}" type="presParOf" srcId="{C90196FF-FFE9-48FC-A22D-0F3C97E9875A}" destId="{4BD2ACB0-D528-4D30-9647-EE3E85231930}" srcOrd="13" destOrd="0" presId="urn:microsoft.com/office/officeart/2005/8/layout/default#2"/>
    <dgm:cxn modelId="{D004B8FD-1DC6-46CB-9121-214C44862562}" type="presParOf" srcId="{C90196FF-FFE9-48FC-A22D-0F3C97E9875A}" destId="{478D77CD-16A5-4DA6-B5DD-60CA8E12CABC}" srcOrd="14" destOrd="0" presId="urn:microsoft.com/office/officeart/2005/8/layout/default#2"/>
    <dgm:cxn modelId="{8AB1CBC5-974D-4ADD-A2C3-432E3F2BD006}" type="presParOf" srcId="{C90196FF-FFE9-48FC-A22D-0F3C97E9875A}" destId="{D9B70FA0-C6A0-4D88-BCFF-B2FB407791F8}" srcOrd="15" destOrd="0" presId="urn:microsoft.com/office/officeart/2005/8/layout/default#2"/>
    <dgm:cxn modelId="{5B0BEA6E-D083-4618-A878-F224226C578B}" type="presParOf" srcId="{C90196FF-FFE9-48FC-A22D-0F3C97E9875A}" destId="{970F8D15-1E29-4FE2-9BE0-128948F7CC9E}" srcOrd="1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F46E9AC-F38A-4BDE-9A40-3C5782EFA092}" type="datetimeFigureOut">
              <a:rPr lang="ru-RU"/>
              <a:pPr>
                <a:defRPr/>
              </a:pPr>
              <a:t>16.12.2014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9642EC-DEDF-484D-B622-B6929A4A7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51B593-261D-4F00-8CA3-D1543B2A445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 сполучна ліні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uk-UA" smtClean="0"/>
              <a:t>Зразок підзаголовка</a:t>
            </a:r>
            <a:endParaRPr lang="en-US"/>
          </a:p>
        </p:txBody>
      </p:sp>
      <p:sp>
        <p:nvSpPr>
          <p:cNvPr id="5" name="Місце для дати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1C774-4CB8-41F1-8B8C-C7550B3C5C66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6" name="Місце для нижнього колонтитула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EC3FA-DD6B-47E4-90F2-02BB2853A6C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07167-A0C6-477B-AF84-DB9B88A6F8B9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5" name="Місце для нижнього колонтитула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F8991-684F-4E2E-9C49-A90710D39B9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7D9D5-6FC3-4228-AEA2-3D04C905966C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C99F9-F929-44BE-94F9-B307BBD57D4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27" name="Місце для вмісту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CE93C-5919-488E-B006-C8805F57F33D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5" name="Місце для нижнього колонтитула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0B686-031D-4E2C-922C-0F9CD0E5510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 сполучна ліні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Місце для дати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E675F-24F6-4D12-95CD-E842CC025405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7" name="Місце для нижнього колонтитула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2AB40-37E3-4EE6-9234-C57B54211F2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3" name="Місце для вмісту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5" name="Місце для дати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3025A-CEF2-4269-A3D7-69943638AACE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6" name="Місце для нижнього колонтитула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C566F-1F04-4BD6-B89D-2823F28CC98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5" name="Місце для тексту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28" name="Місце для вмісту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8" name="Місце для дати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7281E-5883-45F5-9DEA-51F63FB60608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9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Місце для номера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CB812-BA8F-46B3-9D88-A8A44AF6230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3272F-21A7-426E-8A34-63A8B54020DB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4" name="Місце для нижнього колонтитула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CB21F-6EF0-4BA5-8429-D94425F5314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89226-2F4E-4AE9-9402-F2AF168A78E9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3" name="Місце для нижнього колонтитула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812AD-D6D8-41F0-8741-38C0A1A2BF2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 сполучна ліні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4" name="Місце для вмісту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6" name="Місце для дати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4CE1C-3088-4753-8A86-A6119067906E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7" name="Місце для нижнього колонтитула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21534-7D22-42A9-9363-9E691E58B89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Місце для зображення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26" name="Місце для тексту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01C02-2381-4C2D-B3F5-0661DD48BD58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2770D-A74B-4BC9-AC70-6CA031F4C88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 сполучна ліні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Місце для тексту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1" name="Місце для дати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E858A4-B8FE-4E6B-956C-9488BB56BC4B}" type="datetimeFigureOut">
              <a:rPr lang="uk-UA"/>
              <a:pPr>
                <a:defRPr/>
              </a:pPr>
              <a:t>16.12.2014</a:t>
            </a:fld>
            <a:endParaRPr lang="uk-UA"/>
          </a:p>
        </p:txBody>
      </p:sp>
      <p:sp>
        <p:nvSpPr>
          <p:cNvPr id="28" name="Місце для нижнього колонтитула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993B50-A4FC-43EC-AC0C-86FCD1447F3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0" name="Місце для заголовка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 сполучна ліні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27" r:id="rId4"/>
    <p:sldLayoutId id="2147483831" r:id="rId5"/>
    <p:sldLayoutId id="2147483826" r:id="rId6"/>
    <p:sldLayoutId id="2147483832" r:id="rId7"/>
    <p:sldLayoutId id="2147483833" r:id="rId8"/>
    <p:sldLayoutId id="2147483834" r:id="rId9"/>
    <p:sldLayoutId id="2147483825" r:id="rId10"/>
    <p:sldLayoutId id="2147483835" r:id="rId11"/>
  </p:sldLayoutIdLst>
  <p:transition spd="slow">
    <p:push dir="u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5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3.png"/><Relationship Id="rId4" Type="http://schemas.openxmlformats.org/officeDocument/2006/relationships/diagramData" Target="../diagrams/data3.xm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5" descr="D:\Foto\Мої фото\Domashni\Foto 20_09_2012\IMG_18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388" y="619125"/>
            <a:ext cx="3959225" cy="561657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3" name="Місце для тексту 12"/>
          <p:cNvSpPr>
            <a:spLocks noGrp="1"/>
          </p:cNvSpPr>
          <p:nvPr>
            <p:ph type="body" sz="half" idx="2"/>
          </p:nvPr>
        </p:nvSpPr>
        <p:spPr>
          <a:xfrm>
            <a:off x="4500563" y="620713"/>
            <a:ext cx="4535487" cy="5616575"/>
          </a:xfrm>
          <a:solidFill>
            <a:srgbClr val="CBECED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>
            <a:noAutofit/>
          </a:bodyPr>
          <a:lstStyle/>
          <a:p>
            <a:pPr eaLnBrk="1" hangingPunct="1">
              <a:lnSpc>
                <a:spcPts val="3800"/>
              </a:lnSpc>
              <a:spcBef>
                <a:spcPct val="0"/>
              </a:spcBef>
            </a:pPr>
            <a:r>
              <a:rPr lang="uk-UA" sz="3000" b="1" i="1" smtClean="0">
                <a:solidFill>
                  <a:schemeClr val="hlink"/>
                </a:solidFill>
                <a:latin typeface="Calibri" pitchFamily="34" charset="0"/>
              </a:rPr>
              <a:t>Приймич Лариса </a:t>
            </a:r>
            <a:r>
              <a:rPr lang="uk-UA" sz="3000" b="1" i="1" smtClean="0">
                <a:solidFill>
                  <a:schemeClr val="hlink"/>
                </a:solidFill>
                <a:latin typeface="Arial" charset="0"/>
              </a:rPr>
              <a:t>	</a:t>
            </a:r>
            <a:r>
              <a:rPr lang="uk-UA" sz="3000" b="1" i="1" smtClean="0">
                <a:solidFill>
                  <a:schemeClr val="hlink"/>
                </a:solidFill>
                <a:latin typeface="Calibri" pitchFamily="34" charset="0"/>
              </a:rPr>
              <a:t>Іванівна</a:t>
            </a:r>
          </a:p>
          <a:p>
            <a:pPr eaLnBrk="1" hangingPunct="1">
              <a:lnSpc>
                <a:spcPts val="3800"/>
              </a:lnSpc>
              <a:spcBef>
                <a:spcPct val="0"/>
              </a:spcBef>
            </a:pPr>
            <a:r>
              <a:rPr lang="uk-UA" sz="2000" b="1" i="1" smtClean="0">
                <a:solidFill>
                  <a:srgbClr val="002060"/>
                </a:solidFill>
                <a:latin typeface="Calibri" pitchFamily="34" charset="0"/>
              </a:rPr>
              <a:t>Кваліфікаційна категорія</a:t>
            </a:r>
            <a:r>
              <a:rPr lang="uk-UA" sz="2000" b="1" i="1" smtClean="0">
                <a:solidFill>
                  <a:srgbClr val="002060"/>
                </a:solidFill>
                <a:latin typeface="Arial" charset="0"/>
              </a:rPr>
              <a:t>:</a:t>
            </a:r>
            <a:r>
              <a:rPr lang="uk-UA" sz="2000" b="1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uk-UA" sz="2800" b="1" i="1" smtClean="0">
                <a:solidFill>
                  <a:srgbClr val="7A0C00"/>
                </a:solidFill>
                <a:latin typeface="Calibri" pitchFamily="34" charset="0"/>
              </a:rPr>
              <a:t>вища</a:t>
            </a:r>
          </a:p>
          <a:p>
            <a:pPr eaLnBrk="1" hangingPunct="1">
              <a:lnSpc>
                <a:spcPts val="3800"/>
              </a:lnSpc>
              <a:spcBef>
                <a:spcPct val="0"/>
              </a:spcBef>
            </a:pPr>
            <a:r>
              <a:rPr lang="uk-UA" sz="2000" b="1" i="1" smtClean="0">
                <a:solidFill>
                  <a:srgbClr val="002060"/>
                </a:solidFill>
                <a:latin typeface="Calibri" pitchFamily="34" charset="0"/>
              </a:rPr>
              <a:t>Місце роботи:</a:t>
            </a:r>
            <a:r>
              <a:rPr lang="uk-UA" sz="3000" b="1" i="1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uk-UA" sz="2800" b="1" i="1" smtClean="0">
                <a:solidFill>
                  <a:srgbClr val="7A0C00"/>
                </a:solidFill>
                <a:latin typeface="Calibri" pitchFamily="34" charset="0"/>
              </a:rPr>
              <a:t>Шумський</a:t>
            </a:r>
            <a:r>
              <a:rPr lang="en-US" sz="2800" b="1" i="1" smtClean="0">
                <a:solidFill>
                  <a:srgbClr val="7A0C00"/>
                </a:solidFill>
                <a:latin typeface="Calibri" pitchFamily="34" charset="0"/>
              </a:rPr>
              <a:t> </a:t>
            </a:r>
            <a:r>
              <a:rPr lang="uk-UA" sz="2800" b="1" i="1" smtClean="0">
                <a:solidFill>
                  <a:srgbClr val="7A0C00"/>
                </a:solidFill>
                <a:latin typeface="Calibri" pitchFamily="34" charset="0"/>
              </a:rPr>
              <a:t>ліцей</a:t>
            </a:r>
          </a:p>
          <a:p>
            <a:pPr eaLnBrk="1" hangingPunct="1">
              <a:lnSpc>
                <a:spcPts val="3800"/>
              </a:lnSpc>
              <a:spcBef>
                <a:spcPct val="0"/>
              </a:spcBef>
            </a:pPr>
            <a:r>
              <a:rPr lang="uk-UA" sz="2000" b="1" i="1" smtClean="0">
                <a:solidFill>
                  <a:srgbClr val="002060"/>
                </a:solidFill>
                <a:latin typeface="Calibri" pitchFamily="34" charset="0"/>
              </a:rPr>
              <a:t>Педагогічний стаж:</a:t>
            </a:r>
            <a:r>
              <a:rPr lang="uk-UA" sz="3000" b="1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uk-UA" sz="2800" b="1" i="1" smtClean="0">
                <a:solidFill>
                  <a:srgbClr val="7A0C00"/>
                </a:solidFill>
                <a:latin typeface="Calibri" pitchFamily="34" charset="0"/>
              </a:rPr>
              <a:t>1</a:t>
            </a:r>
            <a:r>
              <a:rPr lang="en-US" sz="2800" b="1" i="1" smtClean="0">
                <a:solidFill>
                  <a:srgbClr val="7A0C00"/>
                </a:solidFill>
                <a:latin typeface="Calibri" pitchFamily="34" charset="0"/>
              </a:rPr>
              <a:t>5</a:t>
            </a:r>
            <a:r>
              <a:rPr lang="uk-UA" sz="2800" b="1" i="1" smtClean="0">
                <a:solidFill>
                  <a:srgbClr val="7A0C00"/>
                </a:solidFill>
                <a:latin typeface="Calibri" pitchFamily="34" charset="0"/>
              </a:rPr>
              <a:t> років</a:t>
            </a:r>
          </a:p>
          <a:p>
            <a:pPr eaLnBrk="1" hangingPunct="1">
              <a:lnSpc>
                <a:spcPts val="3800"/>
              </a:lnSpc>
              <a:spcBef>
                <a:spcPct val="0"/>
              </a:spcBef>
            </a:pPr>
            <a:r>
              <a:rPr lang="uk-UA" sz="2000" b="1" i="1" smtClean="0">
                <a:solidFill>
                  <a:srgbClr val="002060"/>
                </a:solidFill>
                <a:latin typeface="Calibri" pitchFamily="34" charset="0"/>
              </a:rPr>
              <a:t>Альма-матір:</a:t>
            </a:r>
            <a:r>
              <a:rPr lang="en-US" sz="2000" b="1" i="1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uk-UA" sz="2800" b="1" i="1" smtClean="0">
                <a:solidFill>
                  <a:srgbClr val="7A0C00"/>
                </a:solidFill>
                <a:latin typeface="Calibri" pitchFamily="34" charset="0"/>
              </a:rPr>
              <a:t>історичний факультет ТДПУ  </a:t>
            </a:r>
            <a:endParaRPr lang="uk-UA" sz="2800" b="1" i="1" smtClean="0">
              <a:solidFill>
                <a:srgbClr val="7A0C00"/>
              </a:solidFill>
              <a:latin typeface="Arial" charset="0"/>
            </a:endParaRPr>
          </a:p>
          <a:p>
            <a:pPr eaLnBrk="1" hangingPunct="1">
              <a:lnSpc>
                <a:spcPts val="3800"/>
              </a:lnSpc>
              <a:spcBef>
                <a:spcPct val="0"/>
              </a:spcBef>
            </a:pPr>
            <a:r>
              <a:rPr lang="uk-UA" sz="2800" b="1" i="1" smtClean="0">
                <a:solidFill>
                  <a:srgbClr val="7A0C00"/>
                </a:solidFill>
                <a:latin typeface="Calibri" pitchFamily="34" charset="0"/>
              </a:rPr>
              <a:t>ім. В.Гнатюка</a:t>
            </a:r>
            <a:endParaRPr lang="en-US" sz="2800" b="1" i="1" smtClean="0">
              <a:solidFill>
                <a:srgbClr val="7A0C00"/>
              </a:solidFill>
              <a:latin typeface="Calibri" pitchFamily="34" charset="0"/>
            </a:endParaRPr>
          </a:p>
          <a:p>
            <a:pPr eaLnBrk="1" hangingPunct="1">
              <a:lnSpc>
                <a:spcPts val="3800"/>
              </a:lnSpc>
              <a:spcBef>
                <a:spcPct val="0"/>
              </a:spcBef>
            </a:pPr>
            <a:r>
              <a:rPr lang="ru-RU" sz="2000" b="1" i="1" smtClean="0">
                <a:solidFill>
                  <a:srgbClr val="002060"/>
                </a:solidFill>
                <a:latin typeface="Calibri" pitchFamily="34" charset="0"/>
              </a:rPr>
              <a:t>Моє творче кредо:</a:t>
            </a:r>
            <a:r>
              <a:rPr lang="ru-RU" sz="2800" b="1" i="1" smtClean="0">
                <a:solidFill>
                  <a:srgbClr val="7A0C00"/>
                </a:solidFill>
                <a:latin typeface="Calibri" pitchFamily="34" charset="0"/>
              </a:rPr>
              <a:t> «Учитель та учень ростуть разом»</a:t>
            </a:r>
          </a:p>
          <a:p>
            <a:pPr eaLnBrk="1" hangingPunct="1">
              <a:lnSpc>
                <a:spcPts val="3800"/>
              </a:lnSpc>
              <a:spcBef>
                <a:spcPct val="0"/>
              </a:spcBef>
            </a:pPr>
            <a:endParaRPr lang="uk-UA" sz="2800" b="1" i="1" smtClean="0">
              <a:solidFill>
                <a:srgbClr val="7A0C00"/>
              </a:solidFill>
              <a:latin typeface="Calibri" pitchFamily="34" charset="0"/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0888" y="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" y="554260"/>
            <a:ext cx="8458200" cy="574452"/>
          </a:xfrm>
          <a:solidFill>
            <a:srgbClr val="7BD0D9"/>
          </a:solidFill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err="1" smtClean="0">
                <a:solidFill>
                  <a:srgbClr val="C00000"/>
                </a:solidFill>
              </a:rPr>
              <a:t>Створення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 err="1" smtClean="0">
                <a:solidFill>
                  <a:srgbClr val="C00000"/>
                </a:solidFill>
              </a:rPr>
              <a:t>інтелектуального</a:t>
            </a:r>
            <a:r>
              <a:rPr lang="ru-RU" sz="3200" dirty="0" smtClean="0">
                <a:solidFill>
                  <a:srgbClr val="C00000"/>
                </a:solidFill>
              </a:rPr>
              <a:t> продукту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69130" y="1216398"/>
            <a:ext cx="3296346" cy="5051648"/>
          </a:xfrm>
          <a:solidFill>
            <a:srgbClr val="CBECED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>
            <a:noAutofit/>
          </a:bodyPr>
          <a:lstStyle/>
          <a:p>
            <a:pPr marL="285750" indent="-285750" eaLnBrk="1" hangingPunct="1">
              <a:buFont typeface="Wingdings" pitchFamily="2" charset="2"/>
              <a:buChar char="q"/>
            </a:pPr>
            <a:endParaRPr lang="ru-RU" sz="2000" b="1" i="1" smtClean="0">
              <a:solidFill>
                <a:srgbClr val="85540A"/>
              </a:solidFill>
              <a:latin typeface="Arial" charset="0"/>
            </a:endParaRPr>
          </a:p>
          <a:p>
            <a:pPr marL="285750" indent="-285750" eaLnBrk="1" hangingPunct="1">
              <a:buFont typeface="Wingdings" pitchFamily="2" charset="2"/>
              <a:buChar char="q"/>
            </a:pPr>
            <a:r>
              <a:rPr lang="ru-RU" sz="2000" b="1" i="1" smtClean="0">
                <a:solidFill>
                  <a:srgbClr val="85540A"/>
                </a:solidFill>
              </a:rPr>
              <a:t>соціологічне дослідження</a:t>
            </a:r>
          </a:p>
          <a:p>
            <a:pPr marL="285750" indent="-285750" eaLnBrk="1" hangingPunct="1">
              <a:buFont typeface="Wingdings" pitchFamily="2" charset="2"/>
              <a:buNone/>
            </a:pPr>
            <a:endParaRPr lang="ru-RU" sz="2000" b="1" i="1" smtClean="0">
              <a:solidFill>
                <a:srgbClr val="85540A"/>
              </a:solidFill>
            </a:endParaRPr>
          </a:p>
          <a:p>
            <a:pPr marL="285750" indent="-285750" eaLnBrk="1" hangingPunct="1">
              <a:buFont typeface="Wingdings" pitchFamily="2" charset="2"/>
              <a:buChar char="q"/>
            </a:pPr>
            <a:r>
              <a:rPr lang="ru-RU" sz="2000" b="1" i="1" smtClean="0">
                <a:solidFill>
                  <a:srgbClr val="85540A"/>
                </a:solidFill>
              </a:rPr>
              <a:t>інтерв’ю з головою сільської ради, депутатом місцевої ради про діяльність органу самоврядування</a:t>
            </a:r>
          </a:p>
          <a:p>
            <a:pPr marL="285750" indent="-285750" eaLnBrk="1" hangingPunct="1">
              <a:buFont typeface="Wingdings" pitchFamily="2" charset="2"/>
              <a:buChar char="q"/>
            </a:pPr>
            <a:endParaRPr lang="ru-RU" sz="2000" b="1" i="1" smtClean="0">
              <a:solidFill>
                <a:srgbClr val="85540A"/>
              </a:solidFill>
            </a:endParaRPr>
          </a:p>
          <a:p>
            <a:pPr marL="285750" indent="-285750" eaLnBrk="1" hangingPunct="1">
              <a:buFont typeface="Wingdings" pitchFamily="2" charset="2"/>
              <a:buChar char="q"/>
            </a:pPr>
            <a:r>
              <a:rPr lang="ru-RU" sz="2000" b="1" i="1" smtClean="0">
                <a:solidFill>
                  <a:srgbClr val="85540A"/>
                </a:solidFill>
              </a:rPr>
              <a:t>презентації на правову тематику</a:t>
            </a:r>
          </a:p>
          <a:p>
            <a:pPr marL="285750" indent="-285750" eaLnBrk="1" hangingPunct="1">
              <a:buFont typeface="Wingdings" pitchFamily="2" charset="2"/>
              <a:buChar char="q"/>
            </a:pPr>
            <a:endParaRPr lang="ru-RU" sz="2000" b="1" i="1" smtClean="0">
              <a:solidFill>
                <a:srgbClr val="85540A"/>
              </a:solidFill>
            </a:endParaRPr>
          </a:p>
          <a:p>
            <a:pPr marL="285750" indent="-285750" eaLnBrk="1" hangingPunct="1">
              <a:buFont typeface="Wingdings" pitchFamily="2" charset="2"/>
              <a:buChar char="q"/>
            </a:pPr>
            <a:r>
              <a:rPr lang="ru-RU" sz="2000" b="1" i="1" smtClean="0">
                <a:solidFill>
                  <a:srgbClr val="85540A"/>
                </a:solidFill>
              </a:rPr>
              <a:t>власні юридичні ситуації </a:t>
            </a:r>
            <a:endParaRPr lang="ru-RU" sz="2000" b="1" i="1" smtClean="0">
              <a:solidFill>
                <a:srgbClr val="85540A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3671887" y="1375531"/>
            <a:ext cx="5340350" cy="4068838"/>
          </a:xfrm>
          <a:ln>
            <a:solidFill>
              <a:schemeClr val="tx1"/>
            </a:solidFill>
          </a:ln>
          <a:effectLst>
            <a:glow rad="228600">
              <a:srgbClr val="7BD0D9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2458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508500"/>
            <a:ext cx="251777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" descr="C:\Users\Pavlo\Desktop\Леся\Prezentacia\Foto\Нагороди Затворнюк_1\IMG_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1773238"/>
            <a:ext cx="15255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Багетна рамка 3"/>
          <p:cNvSpPr/>
          <p:nvPr/>
        </p:nvSpPr>
        <p:spPr>
          <a:xfrm>
            <a:off x="468313" y="476250"/>
            <a:ext cx="8496300" cy="1081088"/>
          </a:xfrm>
          <a:prstGeom prst="bevel">
            <a:avLst/>
          </a:prstGeom>
          <a:solidFill>
            <a:srgbClr val="CBEC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 dirty="0">
                <a:solidFill>
                  <a:srgbClr val="C00000"/>
                </a:solidFill>
                <a:latin typeface="Calibri" pitchFamily="34" charset="0"/>
              </a:rPr>
              <a:t>Компетентність самоосвіти та саморозвитку</a:t>
            </a:r>
          </a:p>
        </p:txBody>
      </p:sp>
      <p:sp>
        <p:nvSpPr>
          <p:cNvPr id="5" name="Стрілка вниз 4"/>
          <p:cNvSpPr/>
          <p:nvPr/>
        </p:nvSpPr>
        <p:spPr>
          <a:xfrm>
            <a:off x="6011863" y="1557338"/>
            <a:ext cx="2305050" cy="7921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grpSp>
        <p:nvGrpSpPr>
          <p:cNvPr id="25609" name="Загнутий кут 5"/>
          <p:cNvGrpSpPr>
            <a:grpSpLocks/>
          </p:cNvGrpSpPr>
          <p:nvPr/>
        </p:nvGrpSpPr>
        <p:grpSpPr bwMode="auto">
          <a:xfrm>
            <a:off x="4859338" y="2060575"/>
            <a:ext cx="4284662" cy="4316413"/>
            <a:chOff x="3214" y="1321"/>
            <a:chExt cx="2508" cy="2719"/>
          </a:xfrm>
        </p:grpSpPr>
        <p:pic>
          <p:nvPicPr>
            <p:cNvPr id="25615" name="Загнутий кут 5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14" y="1321"/>
              <a:ext cx="2508" cy="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6" name="Text Box 8"/>
            <p:cNvSpPr txBox="1">
              <a:spLocks noChangeArrowheads="1"/>
            </p:cNvSpPr>
            <p:nvPr/>
          </p:nvSpPr>
          <p:spPr bwMode="auto">
            <a:xfrm>
              <a:off x="3370" y="1480"/>
              <a:ext cx="2195" cy="2038"/>
            </a:xfrm>
            <a:prstGeom prst="rect">
              <a:avLst/>
            </a:prstGeom>
            <a:gradFill rotWithShape="1">
              <a:gsLst>
                <a:gs pos="0">
                  <a:srgbClr val="CBECED"/>
                </a:gs>
                <a:gs pos="100000">
                  <a:srgbClr val="FFFAD5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marL="342900" indent="-342900">
                <a:buFont typeface="Wingdings" pitchFamily="2" charset="2"/>
                <a:buNone/>
              </a:pPr>
              <a:endParaRPr lang="en-US" sz="2000" b="1">
                <a:solidFill>
                  <a:srgbClr val="7A0C00"/>
                </a:solidFill>
                <a:latin typeface="Calibri" pitchFamily="34" charset="0"/>
              </a:endParaRPr>
            </a:p>
            <a:p>
              <a:pPr marL="342900" indent="-342900">
                <a:buFont typeface="Wingdings" pitchFamily="2" charset="2"/>
                <a:buNone/>
              </a:pPr>
              <a:endParaRPr lang="uk-UA" sz="2000" b="1">
                <a:solidFill>
                  <a:srgbClr val="7A0C00"/>
                </a:solidFill>
                <a:latin typeface="Calibri" pitchFamily="34" charset="0"/>
              </a:endParaRPr>
            </a:p>
            <a:p>
              <a:pPr marL="342900" indent="-342900">
                <a:buFont typeface="Wingdings" pitchFamily="2" charset="2"/>
                <a:buChar char="ü"/>
              </a:pPr>
              <a:endParaRPr lang="uk-UA" sz="2000" b="1">
                <a:solidFill>
                  <a:srgbClr val="7A0C00"/>
                </a:solidFill>
                <a:latin typeface="Calibri" pitchFamily="34" charset="0"/>
              </a:endParaRPr>
            </a:p>
          </p:txBody>
        </p:sp>
      </p:grpSp>
      <p:pic>
        <p:nvPicPr>
          <p:cNvPr id="2561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3088263" y="-56927750"/>
            <a:ext cx="25447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4" descr="C:\Users\Pavlo\Desktop\Леся\Prezentacia\Foto\Різне\398890_311326038947465_1915962768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84438" y="3860800"/>
            <a:ext cx="1601787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3" name="Picture 5" descr="C:\Users\Pavlo\Desktop\Леся\Prezentacia\Foto\Нагороди Затворнюк_1\IMG_000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773238"/>
            <a:ext cx="15240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6" descr="C:\Users\Pavlo\Desktop\Леся\Prezentacia\Foto\Нагороди Затворнюк_1\IMG_000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92275" y="1628775"/>
            <a:ext cx="15240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3" descr="C:\Users\Pavlo\Desktop\Леся\Prezentacia\Foto\Різне\LF2-igYkGPc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9750" y="3860800"/>
            <a:ext cx="1558925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5076825" y="2349500"/>
            <a:ext cx="3978275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ь"/>
            </a:pPr>
            <a:r>
              <a:rPr lang="uk-UA" b="1" i="1">
                <a:solidFill>
                  <a:srgbClr val="85540A"/>
                </a:solidFill>
              </a:rPr>
              <a:t> участь в олімпіадах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ru-RU" b="1" i="1">
              <a:solidFill>
                <a:srgbClr val="85540A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ь"/>
            </a:pPr>
            <a:r>
              <a:rPr lang="ru-RU" b="1" i="1">
                <a:solidFill>
                  <a:srgbClr val="85540A"/>
                </a:solidFill>
              </a:rPr>
              <a:t> написання творчих робіт у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b="1" i="1">
                <a:solidFill>
                  <a:srgbClr val="85540A"/>
                </a:solidFill>
              </a:rPr>
              <a:t>  рамках наукового товариства 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ru-RU" b="1" i="1">
                <a:solidFill>
                  <a:srgbClr val="85540A"/>
                </a:solidFill>
              </a:rPr>
              <a:t>  «Прометей»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ru-RU" b="1" i="1">
              <a:solidFill>
                <a:srgbClr val="85540A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ь"/>
            </a:pPr>
            <a:r>
              <a:rPr lang="ru-RU" b="1" i="1">
                <a:solidFill>
                  <a:srgbClr val="85540A"/>
                </a:solidFill>
              </a:rPr>
              <a:t> з</a:t>
            </a:r>
            <a:r>
              <a:rPr lang="uk-UA" b="1" i="1">
                <a:solidFill>
                  <a:srgbClr val="85540A"/>
                </a:solidFill>
              </a:rPr>
              <a:t>аняття у гуртку юних </a:t>
            </a:r>
            <a:endParaRPr lang="en-US" b="1" i="1">
              <a:solidFill>
                <a:srgbClr val="85540A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uk-UA" b="1" i="1">
                <a:solidFill>
                  <a:srgbClr val="85540A"/>
                </a:solidFill>
              </a:rPr>
              <a:t>  правознавців “</a:t>
            </a:r>
            <a:r>
              <a:rPr lang="en-US" b="1" i="1">
                <a:solidFill>
                  <a:srgbClr val="85540A"/>
                </a:solidFill>
              </a:rPr>
              <a:t>Lex</a:t>
            </a:r>
            <a:r>
              <a:rPr lang="uk-UA" b="1" i="1">
                <a:solidFill>
                  <a:srgbClr val="85540A"/>
                </a:solidFill>
              </a:rPr>
              <a:t>”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endParaRPr lang="uk-UA" b="1" i="1">
              <a:solidFill>
                <a:srgbClr val="85540A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ь"/>
            </a:pPr>
            <a:r>
              <a:rPr lang="uk-UA" b="1" i="1">
                <a:solidFill>
                  <a:srgbClr val="85540A"/>
                </a:solidFill>
              </a:rPr>
              <a:t> участь у конкурсах,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uk-UA" b="1" i="1">
                <a:solidFill>
                  <a:srgbClr val="85540A"/>
                </a:solidFill>
              </a:rPr>
              <a:t>   турнірах</a:t>
            </a:r>
            <a:endParaRPr lang="ru-RU" b="1" i="1">
              <a:solidFill>
                <a:srgbClr val="85540A"/>
              </a:solidFill>
            </a:endParaRPr>
          </a:p>
          <a:p>
            <a:pPr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ь"/>
            </a:pPr>
            <a:endParaRPr lang="ru-RU" b="1" i="1">
              <a:solidFill>
                <a:srgbClr val="85540A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6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666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6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Заголовок 1"/>
          <p:cNvSpPr>
            <a:spLocks noGrp="1"/>
          </p:cNvSpPr>
          <p:nvPr>
            <p:ph type="title"/>
          </p:nvPr>
        </p:nvSpPr>
        <p:spPr bwMode="auto">
          <a:xfrm>
            <a:off x="539750" y="981075"/>
            <a:ext cx="4906963" cy="574675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lnSpc>
                <a:spcPts val="2200"/>
              </a:lnSpc>
              <a:defRPr/>
            </a:pPr>
            <a:r>
              <a:rPr lang="ru-RU" sz="2200" b="1" i="1" cap="none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  <a:t>Результати</a:t>
            </a:r>
            <a:r>
              <a:rPr lang="ru-RU" sz="2200" b="1" i="1" cap="none" dirty="0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lang="ru-RU" sz="2200" b="1" i="1" cap="none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  <a:t>Всеукраїнських</a:t>
            </a:r>
            <a:r>
              <a:rPr lang="ru-RU" sz="2200" b="1" i="1" cap="none" dirty="0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  <a:t> </a:t>
            </a:r>
            <a:br>
              <a:rPr lang="ru-RU" sz="2200" b="1" i="1" cap="none" dirty="0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</a:br>
            <a:r>
              <a:rPr lang="ru-RU" sz="2200" b="1" i="1" cap="none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  <a:t>учнівських</a:t>
            </a:r>
            <a:r>
              <a:rPr lang="ru-RU" sz="2200" b="1" i="1" cap="none" dirty="0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  <a:t> </a:t>
            </a:r>
            <a:r>
              <a:rPr lang="ru-RU" sz="2200" b="1" i="1" cap="none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  <a:t>олімпіад</a:t>
            </a:r>
            <a:r>
              <a:rPr lang="ru-RU" sz="2200" b="1" i="1" cap="none" dirty="0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  <a:t> з </a:t>
            </a:r>
            <a:r>
              <a:rPr lang="uk-UA" sz="2200" b="1" i="1" cap="none" dirty="0" smtClean="0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  <a:t>правознавства</a:t>
            </a:r>
            <a:br>
              <a:rPr lang="uk-UA" sz="2200" b="1" i="1" cap="none" dirty="0" smtClean="0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</a:br>
            <a:r>
              <a:rPr lang="uk-UA" sz="2200" b="1" i="1" cap="none" dirty="0" smtClean="0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  <a:t/>
            </a:r>
            <a:br>
              <a:rPr lang="uk-UA" sz="2200" b="1" i="1" cap="none" dirty="0" smtClean="0"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</a:rPr>
            </a:br>
            <a:endParaRPr lang="uk-UA" sz="2200" b="1" i="1" cap="none" dirty="0" smtClean="0">
              <a:solidFill>
                <a:schemeClr val="accent6">
                  <a:lumMod val="50000"/>
                </a:schemeClr>
              </a:solidFill>
              <a:effectLst/>
              <a:latin typeface="Calibri" pitchFamily="34" charset="0"/>
            </a:endParaRPr>
          </a:p>
        </p:txBody>
      </p:sp>
      <p:graphicFrame>
        <p:nvGraphicFramePr>
          <p:cNvPr id="26664" name="Object 40"/>
          <p:cNvGraphicFramePr>
            <a:graphicFrameLocks noGrp="1"/>
          </p:cNvGraphicFramePr>
          <p:nvPr>
            <p:ph idx="1"/>
          </p:nvPr>
        </p:nvGraphicFramePr>
        <p:xfrm>
          <a:off x="250825" y="1412875"/>
          <a:ext cx="5257800" cy="3311525"/>
        </p:xfrm>
        <a:graphic>
          <a:graphicData uri="http://schemas.openxmlformats.org/presentationml/2006/ole">
            <p:oleObj spid="_x0000_s26664" name="Диаграмма" r:id="rId5" imgW="7572236" imgH="4505251" progId="Excel.Sheet.8">
              <p:embed/>
            </p:oleObj>
          </a:graphicData>
        </a:graphic>
      </p:graphicFrame>
      <p:pic>
        <p:nvPicPr>
          <p:cNvPr id="26670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4525" y="4221163"/>
            <a:ext cx="3240088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Блок-схема: альтернативный процесс 3"/>
          <p:cNvSpPr>
            <a:spLocks noChangeArrowheads="1"/>
          </p:cNvSpPr>
          <p:nvPr/>
        </p:nvSpPr>
        <p:spPr bwMode="auto">
          <a:xfrm>
            <a:off x="2555875" y="5013325"/>
            <a:ext cx="2592388" cy="911225"/>
          </a:xfrm>
          <a:prstGeom prst="flowChartAlternateProcess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rgbClr val="B0761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Моніторинг якості знань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Блок-схема: данные 4"/>
          <p:cNvSpPr>
            <a:spLocks noChangeArrowheads="1"/>
          </p:cNvSpPr>
          <p:nvPr/>
        </p:nvSpPr>
        <p:spPr bwMode="auto">
          <a:xfrm>
            <a:off x="5724525" y="692150"/>
            <a:ext cx="3419475" cy="3673475"/>
          </a:xfrm>
          <a:prstGeom prst="flowChartInputOutput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rgbClr val="B0761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uk-UA" sz="1400" b="1" i="1">
                <a:solidFill>
                  <a:srgbClr val="1720CF"/>
                </a:solidFill>
                <a:latin typeface="Franklin Gothic Book" pitchFamily="34" charset="0"/>
              </a:rPr>
              <a:t>    2011-2012 н.р</a:t>
            </a:r>
            <a:r>
              <a:rPr lang="uk-UA" sz="1400" b="1">
                <a:solidFill>
                  <a:srgbClr val="1720CF"/>
                </a:solidFill>
                <a:latin typeface="Franklin Gothic Book" pitchFamily="34" charset="0"/>
              </a:rPr>
              <a:t>.</a:t>
            </a:r>
            <a:r>
              <a:rPr lang="uk-UA" sz="1400">
                <a:solidFill>
                  <a:srgbClr val="0D0D0D"/>
                </a:solidFill>
                <a:latin typeface="Franklin Gothic Book" pitchFamily="34" charset="0"/>
              </a:rPr>
              <a:t> </a:t>
            </a:r>
            <a:r>
              <a:rPr lang="uk-UA" b="1" i="1">
                <a:solidFill>
                  <a:schemeClr val="hlink"/>
                </a:solidFill>
                <a:latin typeface="Franklin Gothic Book" pitchFamily="34" charset="0"/>
              </a:rPr>
              <a:t>Затворнюк О.</a:t>
            </a:r>
            <a:r>
              <a:rPr lang="uk-UA" sz="1400" b="1">
                <a:solidFill>
                  <a:srgbClr val="0D0D0D"/>
                </a:solidFill>
                <a:latin typeface="Franklin Gothic Book" pitchFamily="34" charset="0"/>
              </a:rPr>
              <a:t>  </a:t>
            </a:r>
          </a:p>
          <a:p>
            <a:r>
              <a:rPr lang="uk-UA" sz="2000" b="1" i="1">
                <a:solidFill>
                  <a:srgbClr val="842B24"/>
                </a:solidFill>
                <a:latin typeface="Franklin Gothic Book" pitchFamily="34" charset="0"/>
              </a:rPr>
              <a:t>ІІ місце (І</a:t>
            </a:r>
            <a:r>
              <a:rPr lang="en-US" sz="2000" b="1" i="1">
                <a:solidFill>
                  <a:srgbClr val="842B24"/>
                </a:solidFill>
                <a:latin typeface="Franklin Gothic Book" pitchFamily="34" charset="0"/>
              </a:rPr>
              <a:t>V</a:t>
            </a:r>
            <a:r>
              <a:rPr lang="uk-UA" sz="2000" b="1" i="1">
                <a:solidFill>
                  <a:srgbClr val="842B24"/>
                </a:solidFill>
                <a:latin typeface="Franklin Gothic Book" pitchFamily="34" charset="0"/>
              </a:rPr>
              <a:t> етап)</a:t>
            </a:r>
            <a:r>
              <a:rPr lang="uk-UA" sz="2000" b="1" i="1">
                <a:solidFill>
                  <a:srgbClr val="367257"/>
                </a:solidFill>
                <a:latin typeface="Franklin Gothic Book" pitchFamily="34" charset="0"/>
              </a:rPr>
              <a:t> </a:t>
            </a:r>
          </a:p>
          <a:p>
            <a:r>
              <a:rPr lang="uk-UA" b="1" i="1">
                <a:solidFill>
                  <a:schemeClr val="hlink"/>
                </a:solidFill>
                <a:latin typeface="Franklin Gothic Book" pitchFamily="34" charset="0"/>
              </a:rPr>
              <a:t>Ткачук О.</a:t>
            </a:r>
            <a:r>
              <a:rPr lang="uk-UA" sz="1400" b="1">
                <a:solidFill>
                  <a:srgbClr val="0D0D0D"/>
                </a:solidFill>
                <a:latin typeface="Franklin Gothic Book" pitchFamily="34" charset="0"/>
              </a:rPr>
              <a:t> </a:t>
            </a:r>
          </a:p>
          <a:p>
            <a:r>
              <a:rPr lang="uk-UA" sz="2000" b="1" i="1">
                <a:solidFill>
                  <a:srgbClr val="842B24"/>
                </a:solidFill>
                <a:latin typeface="Franklin Gothic Book" pitchFamily="34" charset="0"/>
              </a:rPr>
              <a:t>ІІІ місце (ІІІ етап)</a:t>
            </a:r>
            <a:r>
              <a:rPr lang="uk-UA" sz="1400" b="1">
                <a:solidFill>
                  <a:srgbClr val="0D0D0D"/>
                </a:solidFill>
                <a:latin typeface="Franklin Gothic Book" pitchFamily="34" charset="0"/>
              </a:rPr>
              <a:t> </a:t>
            </a:r>
          </a:p>
          <a:p>
            <a:r>
              <a:rPr lang="uk-UA" sz="1400" b="1" i="1">
                <a:solidFill>
                  <a:srgbClr val="1720CF"/>
                </a:solidFill>
                <a:latin typeface="Franklin Gothic Book" pitchFamily="34" charset="0"/>
              </a:rPr>
              <a:t>    2012-2013 н.р. </a:t>
            </a:r>
          </a:p>
          <a:p>
            <a:r>
              <a:rPr lang="uk-UA" b="1" i="1">
                <a:solidFill>
                  <a:schemeClr val="hlink"/>
                </a:solidFill>
                <a:latin typeface="Franklin Gothic Book" pitchFamily="34" charset="0"/>
              </a:rPr>
              <a:t>Затворнюк О</a:t>
            </a:r>
            <a:r>
              <a:rPr lang="uk-UA" sz="1400" b="1">
                <a:solidFill>
                  <a:srgbClr val="0D0D0D"/>
                </a:solidFill>
                <a:latin typeface="Franklin Gothic Book" pitchFamily="34" charset="0"/>
              </a:rPr>
              <a:t>.</a:t>
            </a:r>
          </a:p>
          <a:p>
            <a:r>
              <a:rPr lang="uk-UA" sz="1400" b="1">
                <a:solidFill>
                  <a:srgbClr val="0D0D0D"/>
                </a:solidFill>
                <a:latin typeface="Franklin Gothic Book" pitchFamily="34" charset="0"/>
              </a:rPr>
              <a:t> </a:t>
            </a:r>
            <a:r>
              <a:rPr lang="uk-UA" sz="2000" b="1" i="1">
                <a:solidFill>
                  <a:srgbClr val="842B24"/>
                </a:solidFill>
                <a:latin typeface="Franklin Gothic Book" pitchFamily="34" charset="0"/>
              </a:rPr>
              <a:t>ІІ місце (ІІІ етап) </a:t>
            </a:r>
          </a:p>
          <a:p>
            <a:r>
              <a:rPr lang="uk-UA" sz="1400" b="1" i="1">
                <a:solidFill>
                  <a:srgbClr val="1720CF"/>
                </a:solidFill>
                <a:latin typeface="Franklin Gothic Book" pitchFamily="34" charset="0"/>
              </a:rPr>
              <a:t>    2013-2014 н.р.</a:t>
            </a:r>
          </a:p>
          <a:p>
            <a:r>
              <a:rPr lang="uk-UA" b="1" i="1">
                <a:solidFill>
                  <a:schemeClr val="hlink"/>
                </a:solidFill>
                <a:latin typeface="Franklin Gothic Book" pitchFamily="34" charset="0"/>
              </a:rPr>
              <a:t>Ковальчук Т. </a:t>
            </a:r>
          </a:p>
          <a:p>
            <a:r>
              <a:rPr lang="uk-UA" sz="2000" b="1" i="1">
                <a:solidFill>
                  <a:srgbClr val="842B24"/>
                </a:solidFill>
                <a:latin typeface="Franklin Gothic Book" pitchFamily="34" charset="0"/>
              </a:rPr>
              <a:t>І місце  ( ІІІ етап) </a:t>
            </a:r>
          </a:p>
          <a:p>
            <a:r>
              <a:rPr lang="uk-UA" b="1" i="1">
                <a:solidFill>
                  <a:schemeClr val="hlink"/>
                </a:solidFill>
                <a:latin typeface="Franklin Gothic Book" pitchFamily="34" charset="0"/>
              </a:rPr>
              <a:t>Затворнюк О.</a:t>
            </a:r>
            <a:endParaRPr lang="ru-RU" b="1" i="1">
              <a:solidFill>
                <a:schemeClr val="hlink"/>
              </a:solidFill>
              <a:latin typeface="Franklin Gothic Book" pitchFamily="34" charset="0"/>
            </a:endParaRPr>
          </a:p>
          <a:p>
            <a:r>
              <a:rPr lang="uk-UA" sz="2000" b="1" i="1">
                <a:solidFill>
                  <a:srgbClr val="842B24"/>
                </a:solidFill>
                <a:latin typeface="Franklin Gothic Book" pitchFamily="34" charset="0"/>
              </a:rPr>
              <a:t>ІІ місце (ІІІ етап)  </a:t>
            </a:r>
            <a:endParaRPr lang="ru-RU" sz="2000" b="1" i="1">
              <a:solidFill>
                <a:srgbClr val="842B24"/>
              </a:solidFill>
              <a:latin typeface="Franklin Gothic Book" pitchFamily="34" charset="0"/>
            </a:endParaRPr>
          </a:p>
        </p:txBody>
      </p:sp>
      <p:pic>
        <p:nvPicPr>
          <p:cNvPr id="26675" name="Picture 2" descr="C:\Users\Pavlo\Desktop\Леся\Prezentacia\Foto\Різне\YnmRAVvbmR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3789363"/>
            <a:ext cx="16764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1979613" y="620713"/>
            <a:ext cx="4968875" cy="647700"/>
          </a:xfrm>
          <a:prstGeom prst="rect">
            <a:avLst/>
          </a:prstGeom>
          <a:solidFill>
            <a:srgbClr val="CBEC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>
                <a:solidFill>
                  <a:srgbClr val="7A0C00"/>
                </a:solidFill>
                <a:latin typeface="Calibri" pitchFamily="34" charset="0"/>
              </a:rPr>
              <a:t>Позакласна робота</a:t>
            </a:r>
          </a:p>
        </p:txBody>
      </p:sp>
      <p:pic>
        <p:nvPicPr>
          <p:cNvPr id="27660" name="Picture 2" descr="C:\Users\Pavlo\Desktop\Леся\Prezentacia\Foto\Різне\P31916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1457325"/>
            <a:ext cx="2797175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3" descr="C:\Users\Pavlo\Desktop\Леся\Prezentacia\Foto\Різне\PB0414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2997200"/>
            <a:ext cx="2987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>
            <a:spLocks noChangeArrowheads="1"/>
          </p:cNvSpPr>
          <p:nvPr/>
        </p:nvSpPr>
        <p:spPr bwMode="auto">
          <a:xfrm>
            <a:off x="107950" y="1196975"/>
            <a:ext cx="2449513" cy="90646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400" b="1">
                <a:solidFill>
                  <a:srgbClr val="C00000"/>
                </a:solidFill>
              </a:rPr>
              <a:t>Організація </a:t>
            </a:r>
          </a:p>
          <a:p>
            <a:pPr algn="ctr"/>
            <a:r>
              <a:rPr lang="ru-RU" sz="1400" b="1">
                <a:solidFill>
                  <a:srgbClr val="C00000"/>
                </a:solidFill>
              </a:rPr>
              <a:t>Місячників правових знань</a:t>
            </a:r>
            <a:endParaRPr lang="uk-UA" sz="1400" b="1">
              <a:solidFill>
                <a:srgbClr val="C00000"/>
              </a:solidFill>
            </a:endParaRPr>
          </a:p>
        </p:txBody>
      </p:sp>
      <p:sp>
        <p:nvSpPr>
          <p:cNvPr id="3" name="Овал 7"/>
          <p:cNvSpPr>
            <a:spLocks noChangeArrowheads="1"/>
          </p:cNvSpPr>
          <p:nvPr/>
        </p:nvSpPr>
        <p:spPr bwMode="auto">
          <a:xfrm>
            <a:off x="1331913" y="1989138"/>
            <a:ext cx="2449512" cy="906462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400" b="1">
                <a:solidFill>
                  <a:srgbClr val="C00000"/>
                </a:solidFill>
              </a:rPr>
              <a:t>Організація </a:t>
            </a:r>
          </a:p>
          <a:p>
            <a:pPr algn="ctr"/>
            <a:r>
              <a:rPr lang="ru-RU" sz="1400" b="1">
                <a:solidFill>
                  <a:srgbClr val="C00000"/>
                </a:solidFill>
              </a:rPr>
              <a:t>Тижнів права</a:t>
            </a:r>
          </a:p>
        </p:txBody>
      </p:sp>
      <p:sp>
        <p:nvSpPr>
          <p:cNvPr id="4" name="Овал 7"/>
          <p:cNvSpPr>
            <a:spLocks noChangeArrowheads="1"/>
          </p:cNvSpPr>
          <p:nvPr/>
        </p:nvSpPr>
        <p:spPr bwMode="auto">
          <a:xfrm>
            <a:off x="3563938" y="2349500"/>
            <a:ext cx="2449512" cy="90646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400" b="1">
                <a:solidFill>
                  <a:srgbClr val="C00000"/>
                </a:solidFill>
              </a:rPr>
              <a:t>Проведення тематичних лінійок</a:t>
            </a:r>
          </a:p>
        </p:txBody>
      </p:sp>
      <p:sp>
        <p:nvSpPr>
          <p:cNvPr id="5" name="Овал 7"/>
          <p:cNvSpPr>
            <a:spLocks noChangeArrowheads="1"/>
          </p:cNvSpPr>
          <p:nvPr/>
        </p:nvSpPr>
        <p:spPr bwMode="auto">
          <a:xfrm>
            <a:off x="5651500" y="3573463"/>
            <a:ext cx="2592388" cy="906462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1400" b="1">
                <a:solidFill>
                  <a:srgbClr val="C00000"/>
                </a:solidFill>
              </a:rPr>
              <a:t>Участь у конкурсах, турнірах</a:t>
            </a:r>
          </a:p>
          <a:p>
            <a:pPr algn="ctr"/>
            <a:endParaRPr lang="ru-RU" sz="1400" b="1">
              <a:solidFill>
                <a:srgbClr val="C00000"/>
              </a:solidFill>
            </a:endParaRPr>
          </a:p>
        </p:txBody>
      </p:sp>
      <p:sp>
        <p:nvSpPr>
          <p:cNvPr id="6" name="Овал 7"/>
          <p:cNvSpPr>
            <a:spLocks noChangeArrowheads="1"/>
          </p:cNvSpPr>
          <p:nvPr/>
        </p:nvSpPr>
        <p:spPr bwMode="auto">
          <a:xfrm>
            <a:off x="6551613" y="4437063"/>
            <a:ext cx="2592387" cy="906462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hlink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C00000"/>
                </a:solidFill>
              </a:rPr>
              <a:t>Співпраця з правоохоронними органами</a:t>
            </a:r>
            <a:endParaRPr lang="ru-RU" sz="1400" b="1">
              <a:solidFill>
                <a:srgbClr val="FFFFFF"/>
              </a:solidFill>
            </a:endParaRPr>
          </a:p>
          <a:p>
            <a:pPr algn="ctr"/>
            <a:endParaRPr lang="ru-RU" sz="1400" b="1">
              <a:solidFill>
                <a:srgbClr val="C00000"/>
              </a:solidFill>
            </a:endParaRPr>
          </a:p>
        </p:txBody>
      </p:sp>
      <p:sp>
        <p:nvSpPr>
          <p:cNvPr id="27668" name="AutoShape 20"/>
          <p:cNvSpPr>
            <a:spLocks noChangeArrowheads="1"/>
          </p:cNvSpPr>
          <p:nvPr/>
        </p:nvSpPr>
        <p:spPr bwMode="auto">
          <a:xfrm>
            <a:off x="1547813" y="5229225"/>
            <a:ext cx="6769100" cy="1150938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rect">
              <a:fillToRect l="50000" t="50000" r="50000" b="50000"/>
            </a:path>
          </a:gradFill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2000" b="1">
                <a:solidFill>
                  <a:srgbClr val="1720CF"/>
                </a:solidFill>
              </a:rPr>
              <a:t>І місце </a:t>
            </a:r>
          </a:p>
          <a:p>
            <a:pPr algn="ctr"/>
            <a:r>
              <a:rPr lang="ru-RU" sz="1600" b="1" i="1">
                <a:solidFill>
                  <a:srgbClr val="367257"/>
                </a:solidFill>
              </a:rPr>
              <a:t>в обласному конкурсі на кращу організацію </a:t>
            </a:r>
          </a:p>
          <a:p>
            <a:pPr algn="ctr"/>
            <a:r>
              <a:rPr lang="ru-RU" sz="1600" b="1" i="1">
                <a:solidFill>
                  <a:srgbClr val="367257"/>
                </a:solidFill>
              </a:rPr>
              <a:t>правовиховної роботи у 2014 році</a:t>
            </a:r>
          </a:p>
        </p:txBody>
      </p:sp>
      <p:pic>
        <p:nvPicPr>
          <p:cNvPr id="27669" name="Picture 21" descr="1"/>
          <p:cNvPicPr>
            <a:picLocks noChangeAspect="1" noChangeArrowheads="1"/>
          </p:cNvPicPr>
          <p:nvPr/>
        </p:nvPicPr>
        <p:blipFill>
          <a:blip r:embed="rId6"/>
          <a:srcRect t="2116" r="4132"/>
          <a:stretch>
            <a:fillRect/>
          </a:stretch>
        </p:blipFill>
        <p:spPr bwMode="auto">
          <a:xfrm>
            <a:off x="3995738" y="3357563"/>
            <a:ext cx="133667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1550" y="966788"/>
            <a:ext cx="21590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трелка вниз 15"/>
          <p:cNvSpPr/>
          <p:nvPr/>
        </p:nvSpPr>
        <p:spPr>
          <a:xfrm>
            <a:off x="5824538" y="3357563"/>
            <a:ext cx="3097212" cy="3524250"/>
          </a:xfrm>
          <a:prstGeom prst="downArrow">
            <a:avLst>
              <a:gd name="adj1" fmla="val 50000"/>
              <a:gd name="adj2" fmla="val 53402"/>
            </a:avLst>
          </a:prstGeom>
          <a:solidFill>
            <a:srgbClr val="72D7E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rgbClr val="FFFFFF"/>
                </a:solidFill>
              </a:rPr>
              <a:t> </a:t>
            </a:r>
          </a:p>
          <a:p>
            <a:pPr algn="ctr">
              <a:buFont typeface="Arial" charset="0"/>
              <a:buChar char="•"/>
            </a:pPr>
            <a:r>
              <a:rPr lang="ru-RU" sz="1600" b="1">
                <a:solidFill>
                  <a:srgbClr val="0D0D0D"/>
                </a:solidFill>
              </a:rPr>
              <a:t>“100% володіння ІКТ”</a:t>
            </a:r>
            <a:endParaRPr lang="ru-RU" sz="1600" b="1">
              <a:solidFill>
                <a:srgbClr val="0D0D0D"/>
              </a:solidFill>
              <a:latin typeface="Arial" charset="0"/>
            </a:endParaRPr>
          </a:p>
          <a:p>
            <a:pPr algn="ctr">
              <a:buFont typeface="Arial" charset="0"/>
              <a:buNone/>
            </a:pPr>
            <a:endParaRPr lang="ru-RU" sz="1600" b="1">
              <a:solidFill>
                <a:srgbClr val="0D0D0D"/>
              </a:solidFill>
              <a:latin typeface="Arial" charset="0"/>
            </a:endParaRPr>
          </a:p>
          <a:p>
            <a:pPr algn="ctr">
              <a:buFont typeface="Arial" charset="0"/>
              <a:buChar char="•"/>
            </a:pPr>
            <a:r>
              <a:rPr lang="ru-RU" sz="1600" b="1">
                <a:solidFill>
                  <a:srgbClr val="0D0D0D"/>
                </a:solidFill>
              </a:rPr>
              <a:t>віртуальний освітній простір ШумськВікі</a:t>
            </a:r>
            <a:endParaRPr lang="ru-RU" sz="1600" b="1">
              <a:solidFill>
                <a:srgbClr val="0D0D0D"/>
              </a:solidFill>
              <a:latin typeface="Arial" charset="0"/>
            </a:endParaRPr>
          </a:p>
          <a:p>
            <a:pPr algn="ctr">
              <a:buFont typeface="Arial" charset="0"/>
              <a:buNone/>
            </a:pPr>
            <a:endParaRPr lang="ru-RU" sz="1600" b="1">
              <a:solidFill>
                <a:srgbClr val="0D0D0D"/>
              </a:solidFill>
              <a:latin typeface="Arial" charset="0"/>
            </a:endParaRPr>
          </a:p>
          <a:p>
            <a:pPr algn="ctr">
              <a:buFont typeface="Arial" charset="0"/>
              <a:buChar char="•"/>
            </a:pPr>
            <a:r>
              <a:rPr lang="ru-RU" sz="1600" b="1">
                <a:solidFill>
                  <a:srgbClr val="0D0D0D"/>
                </a:solidFill>
              </a:rPr>
              <a:t>програми “Intel</a:t>
            </a:r>
            <a:r>
              <a:rPr lang="ru-RU" b="1">
                <a:solidFill>
                  <a:srgbClr val="0D0D0D"/>
                </a:solidFill>
                <a:latin typeface="Arial" charset="0"/>
              </a:rPr>
              <a:t>”</a:t>
            </a:r>
            <a:r>
              <a:rPr lang="ru-RU" sz="1600" b="1">
                <a:solidFill>
                  <a:srgbClr val="0D0D0D"/>
                </a:solidFill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16350" y="4076700"/>
            <a:ext cx="2008188" cy="647700"/>
          </a:xfrm>
          <a:prstGeom prst="rect">
            <a:avLst/>
          </a:prstGeom>
          <a:solidFill>
            <a:srgbClr val="7BD0D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</a:rPr>
              <a:t>Обмін досвідом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Выгнутая вверх стрелка 17"/>
          <p:cNvSpPr/>
          <p:nvPr/>
        </p:nvSpPr>
        <p:spPr>
          <a:xfrm>
            <a:off x="4427538" y="4724400"/>
            <a:ext cx="649287" cy="503238"/>
          </a:xfrm>
          <a:prstGeom prst="curvedDownArrow">
            <a:avLst/>
          </a:prstGeom>
          <a:solidFill>
            <a:srgbClr val="7BD0D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3825875" y="5229225"/>
            <a:ext cx="2009775" cy="1443038"/>
          </a:xfrm>
          <a:prstGeom prst="flowChartAlternateProcess">
            <a:avLst/>
          </a:prstGeom>
          <a:solidFill>
            <a:srgbClr val="72D7E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400">
              <a:solidFill>
                <a:srgbClr val="0D0D0D"/>
              </a:solidFill>
              <a:latin typeface="Arial" charset="0"/>
            </a:endParaRPr>
          </a:p>
          <a:p>
            <a:pPr algn="ctr"/>
            <a:r>
              <a:rPr lang="ru-RU" sz="1400" b="1">
                <a:solidFill>
                  <a:srgbClr val="0D0D0D"/>
                </a:solidFill>
              </a:rPr>
              <a:t>Обласний семінар</a:t>
            </a:r>
            <a:endParaRPr lang="ru-RU" b="1">
              <a:solidFill>
                <a:srgbClr val="0D0D0D"/>
              </a:solidFill>
            </a:endParaRPr>
          </a:p>
          <a:p>
            <a:pPr algn="ctr"/>
            <a:r>
              <a:rPr lang="ru-RU" sz="1400" b="1">
                <a:solidFill>
                  <a:srgbClr val="0D0D0D"/>
                </a:solidFill>
              </a:rPr>
              <a:t>керівників закладів нового типу </a:t>
            </a:r>
          </a:p>
          <a:p>
            <a:pPr algn="ctr"/>
            <a:r>
              <a:rPr lang="ru-RU" sz="1400" b="1">
                <a:solidFill>
                  <a:srgbClr val="0D0D0D"/>
                </a:solidFill>
              </a:rPr>
              <a:t>«Рівний доступ до якісної освіти» (2011р.)</a:t>
            </a:r>
          </a:p>
          <a:p>
            <a:pPr algn="ctr"/>
            <a:endParaRPr lang="ru-RU" b="1">
              <a:solidFill>
                <a:srgbClr val="FFFFFF"/>
              </a:solidFill>
            </a:endParaRPr>
          </a:p>
        </p:txBody>
      </p:sp>
      <p:pic>
        <p:nvPicPr>
          <p:cNvPr id="28678" name="Picture 8" descr="C:\Users\Pavlo\Desktop\Леся\Prezentacia\Foto\Грамоти_1\IMG_277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" y="3716338"/>
            <a:ext cx="1263650" cy="18002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8679" name="Picture 9" descr="C:\Users\Pavlo\Desktop\Леся\Prezentacia\Foto\Грамоти_1\IMG_276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9963" y="4329113"/>
            <a:ext cx="1271587" cy="18002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8680" name="Picture 10" descr="C:\Users\Pavlo\Desktop\Леся\Prezentacia\Foto\Грамоти_1\IMG_276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6588" y="4872038"/>
            <a:ext cx="1220787" cy="18002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8681" name="Picture 13" descr="C:\Users\Pavlo\Desktop\Леся\Prezentacia\Foto\Грамоти_1\IMG_276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7763" y="962025"/>
            <a:ext cx="1314450" cy="18002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5" name="Прямоугольник с одним скругленным углом 14"/>
          <p:cNvSpPr/>
          <p:nvPr/>
        </p:nvSpPr>
        <p:spPr>
          <a:xfrm>
            <a:off x="6005513" y="3103563"/>
            <a:ext cx="2735262" cy="581025"/>
          </a:xfrm>
          <a:prstGeom prst="round1Rect">
            <a:avLst/>
          </a:prstGeom>
          <a:solidFill>
            <a:srgbClr val="80D2D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600">
              <a:solidFill>
                <a:srgbClr val="0D0D0D"/>
              </a:solidFill>
            </a:endParaRPr>
          </a:p>
          <a:p>
            <a:pPr algn="ctr"/>
            <a:r>
              <a:rPr lang="uk-UA" sz="1600" b="1">
                <a:solidFill>
                  <a:srgbClr val="0D0D0D"/>
                </a:solidFill>
              </a:rPr>
              <a:t>Програми, в яких брала участь:</a:t>
            </a:r>
          </a:p>
          <a:p>
            <a:pPr algn="ctr"/>
            <a:endParaRPr lang="uk-UA" sz="1400" b="1">
              <a:solidFill>
                <a:srgbClr val="0D0D0D"/>
              </a:solidFill>
            </a:endParaRPr>
          </a:p>
          <a:p>
            <a:pPr algn="ctr"/>
            <a:endParaRPr lang="ru-RU" sz="1400">
              <a:solidFill>
                <a:srgbClr val="0D0D0D"/>
              </a:solidFill>
            </a:endParaRPr>
          </a:p>
        </p:txBody>
      </p:sp>
      <p:sp>
        <p:nvSpPr>
          <p:cNvPr id="6" name="Овал 5"/>
          <p:cNvSpPr>
            <a:spLocks noChangeArrowheads="1"/>
          </p:cNvSpPr>
          <p:nvPr/>
        </p:nvSpPr>
        <p:spPr bwMode="auto">
          <a:xfrm>
            <a:off x="1331913" y="0"/>
            <a:ext cx="2101850" cy="1150938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1300" b="1">
                <a:solidFill>
                  <a:srgbClr val="C00000"/>
                </a:solidFill>
              </a:rPr>
              <a:t>Учасник міжшкільних методоб'єднань</a:t>
            </a:r>
          </a:p>
        </p:txBody>
      </p:sp>
      <p:sp>
        <p:nvSpPr>
          <p:cNvPr id="12" name="Овал 11"/>
          <p:cNvSpPr>
            <a:spLocks noChangeArrowheads="1"/>
          </p:cNvSpPr>
          <p:nvPr/>
        </p:nvSpPr>
        <p:spPr bwMode="auto">
          <a:xfrm>
            <a:off x="3779838" y="115888"/>
            <a:ext cx="2154237" cy="1296987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1300" b="1">
                <a:solidFill>
                  <a:srgbClr val="C00000"/>
                </a:solidFill>
              </a:rPr>
              <a:t>Керівник</a:t>
            </a:r>
          </a:p>
          <a:p>
            <a:pPr algn="ctr"/>
            <a:r>
              <a:rPr lang="uk-UA" sz="1300" b="1">
                <a:solidFill>
                  <a:srgbClr val="C00000"/>
                </a:solidFill>
              </a:rPr>
              <a:t>історико-правознавчої </a:t>
            </a:r>
          </a:p>
          <a:p>
            <a:pPr algn="ctr"/>
            <a:r>
              <a:rPr lang="uk-UA" sz="1300" b="1">
                <a:solidFill>
                  <a:srgbClr val="C00000"/>
                </a:solidFill>
              </a:rPr>
              <a:t>секції НТ </a:t>
            </a:r>
          </a:p>
          <a:p>
            <a:pPr algn="ctr"/>
            <a:r>
              <a:rPr lang="uk-UA" sz="1300" b="1">
                <a:solidFill>
                  <a:srgbClr val="C00000"/>
                </a:solidFill>
                <a:latin typeface="Franklin Gothic Book"/>
              </a:rPr>
              <a:t>“</a:t>
            </a:r>
            <a:r>
              <a:rPr lang="uk-UA" sz="1300" b="1">
                <a:solidFill>
                  <a:srgbClr val="C00000"/>
                </a:solidFill>
              </a:rPr>
              <a:t>Прометей</a:t>
            </a:r>
            <a:r>
              <a:rPr lang="uk-UA" sz="1400" b="1">
                <a:solidFill>
                  <a:srgbClr val="C00000"/>
                </a:solidFill>
                <a:latin typeface="Franklin Gothic Book"/>
              </a:rPr>
              <a:t>”</a:t>
            </a:r>
            <a:endParaRPr lang="uk-UA" sz="1400" b="1">
              <a:solidFill>
                <a:srgbClr val="C00000"/>
              </a:solidFill>
            </a:endParaRPr>
          </a:p>
        </p:txBody>
      </p:sp>
      <p:sp>
        <p:nvSpPr>
          <p:cNvPr id="2" name="Овал 1"/>
          <p:cNvSpPr>
            <a:spLocks noChangeArrowheads="1"/>
          </p:cNvSpPr>
          <p:nvPr/>
        </p:nvSpPr>
        <p:spPr bwMode="auto">
          <a:xfrm>
            <a:off x="4284663" y="2060575"/>
            <a:ext cx="2216150" cy="990600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1300" b="1">
                <a:solidFill>
                  <a:srgbClr val="C00000"/>
                </a:solidFill>
              </a:rPr>
              <a:t>Керівник школи вдосконалення педмайстерності</a:t>
            </a:r>
          </a:p>
          <a:p>
            <a:pPr algn="ctr"/>
            <a:endParaRPr lang="ru-RU" sz="1300" b="1">
              <a:solidFill>
                <a:srgbClr val="C00000"/>
              </a:solidFill>
            </a:endParaRPr>
          </a:p>
        </p:txBody>
      </p:sp>
      <p:sp>
        <p:nvSpPr>
          <p:cNvPr id="10" name="Овал 9"/>
          <p:cNvSpPr>
            <a:spLocks noChangeArrowheads="1"/>
          </p:cNvSpPr>
          <p:nvPr/>
        </p:nvSpPr>
        <p:spPr bwMode="auto">
          <a:xfrm>
            <a:off x="2411413" y="3213100"/>
            <a:ext cx="2268537" cy="107632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1300" b="1">
                <a:solidFill>
                  <a:srgbClr val="C00000"/>
                </a:solidFill>
              </a:rPr>
              <a:t>Член журі ІІ етапу </a:t>
            </a:r>
          </a:p>
          <a:p>
            <a:pPr algn="ctr"/>
            <a:r>
              <a:rPr lang="uk-UA" sz="1300" b="1">
                <a:solidFill>
                  <a:srgbClr val="C00000"/>
                </a:solidFill>
              </a:rPr>
              <a:t>Всеукраїнських </a:t>
            </a:r>
          </a:p>
          <a:p>
            <a:pPr algn="ctr"/>
            <a:r>
              <a:rPr lang="uk-UA" sz="1300" b="1">
                <a:solidFill>
                  <a:srgbClr val="C00000"/>
                </a:solidFill>
              </a:rPr>
              <a:t>учнівських </a:t>
            </a:r>
          </a:p>
          <a:p>
            <a:pPr algn="ctr"/>
            <a:r>
              <a:rPr lang="uk-UA" sz="1300" b="1">
                <a:solidFill>
                  <a:srgbClr val="C00000"/>
                </a:solidFill>
              </a:rPr>
              <a:t>олімпіад</a:t>
            </a:r>
          </a:p>
        </p:txBody>
      </p:sp>
      <p:sp>
        <p:nvSpPr>
          <p:cNvPr id="8" name="Овал 7"/>
          <p:cNvSpPr>
            <a:spLocks noChangeArrowheads="1"/>
          </p:cNvSpPr>
          <p:nvPr/>
        </p:nvSpPr>
        <p:spPr bwMode="auto">
          <a:xfrm>
            <a:off x="95250" y="2568575"/>
            <a:ext cx="2449513" cy="906463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1300" b="1">
                <a:solidFill>
                  <a:srgbClr val="C00000"/>
                </a:solidFill>
              </a:rPr>
              <a:t>Координатор </a:t>
            </a:r>
          </a:p>
          <a:p>
            <a:pPr algn="ctr"/>
            <a:r>
              <a:rPr lang="uk-UA" sz="1300" b="1">
                <a:solidFill>
                  <a:srgbClr val="C00000"/>
                </a:solidFill>
              </a:rPr>
              <a:t>Міжнародного</a:t>
            </a:r>
          </a:p>
          <a:p>
            <a:pPr algn="ctr"/>
            <a:r>
              <a:rPr lang="uk-UA" sz="1300" b="1">
                <a:solidFill>
                  <a:srgbClr val="C00000"/>
                </a:solidFill>
              </a:rPr>
              <a:t>конкурсу </a:t>
            </a:r>
            <a:r>
              <a:rPr lang="uk-UA" sz="1300" b="1">
                <a:solidFill>
                  <a:srgbClr val="C00000"/>
                </a:solidFill>
                <a:latin typeface="Franklin Gothic Book"/>
              </a:rPr>
              <a:t>«</a:t>
            </a:r>
            <a:r>
              <a:rPr lang="uk-UA" sz="1300" b="1">
                <a:solidFill>
                  <a:srgbClr val="C00000"/>
                </a:solidFill>
              </a:rPr>
              <a:t>Лелека</a:t>
            </a:r>
            <a:r>
              <a:rPr lang="uk-UA" sz="1300" b="1">
                <a:solidFill>
                  <a:srgbClr val="C00000"/>
                </a:solidFill>
                <a:latin typeface="Franklin Gothic Book"/>
              </a:rPr>
              <a:t>»</a:t>
            </a:r>
            <a:endParaRPr lang="uk-UA" sz="1300" b="1">
              <a:solidFill>
                <a:srgbClr val="C00000"/>
              </a:solidFill>
            </a:endParaRPr>
          </a:p>
        </p:txBody>
      </p:sp>
      <p:sp>
        <p:nvSpPr>
          <p:cNvPr id="7" name="Овал 6"/>
          <p:cNvSpPr>
            <a:spLocks noChangeArrowheads="1"/>
          </p:cNvSpPr>
          <p:nvPr/>
        </p:nvSpPr>
        <p:spPr bwMode="auto">
          <a:xfrm>
            <a:off x="0" y="1125538"/>
            <a:ext cx="2243138" cy="1184275"/>
          </a:xfrm>
          <a:prstGeom prst="ellipse">
            <a:avLst/>
          </a:prstGeom>
          <a:gradFill rotWithShape="1">
            <a:gsLst>
              <a:gs pos="0">
                <a:schemeClr val="bg2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uk-UA" sz="1300" b="1">
                <a:solidFill>
                  <a:srgbClr val="C00000"/>
                </a:solidFill>
              </a:rPr>
              <a:t>Член творчої </a:t>
            </a:r>
          </a:p>
          <a:p>
            <a:pPr algn="ctr"/>
            <a:r>
              <a:rPr lang="uk-UA" sz="1300" b="1">
                <a:solidFill>
                  <a:srgbClr val="C00000"/>
                </a:solidFill>
              </a:rPr>
              <a:t>групи вчителів </a:t>
            </a:r>
          </a:p>
          <a:p>
            <a:pPr algn="ctr"/>
            <a:r>
              <a:rPr lang="uk-UA" sz="1300" b="1">
                <a:solidFill>
                  <a:srgbClr val="C00000"/>
                </a:solidFill>
              </a:rPr>
              <a:t>Шумського ліцею</a:t>
            </a:r>
          </a:p>
        </p:txBody>
      </p:sp>
      <p:pic>
        <p:nvPicPr>
          <p:cNvPr id="28689" name="Picture 12" descr="C:\Users\Pavlo\Desktop\Леся\Prezentacia\Foto\Грамоти_1\IMG_276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31038" y="403225"/>
            <a:ext cx="1250950" cy="17986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8690" name="Picture 11" descr="C:\Users\Pavlo\Desktop\Леся\Prezentacia\Foto\Грамоти_1\IMG_276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26375" y="66675"/>
            <a:ext cx="1268413" cy="18002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458200" cy="864096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700" dirty="0">
                <a:solidFill>
                  <a:srgbClr val="C00000"/>
                </a:solidFill>
              </a:rPr>
              <a:t>«Вся </a:t>
            </a:r>
            <a:r>
              <a:rPr lang="ru-RU" sz="2700" dirty="0" err="1">
                <a:solidFill>
                  <a:srgbClr val="C00000"/>
                </a:solidFill>
              </a:rPr>
              <a:t>гордість</a:t>
            </a:r>
            <a:r>
              <a:rPr lang="ru-RU" sz="2700" dirty="0">
                <a:solidFill>
                  <a:srgbClr val="C00000"/>
                </a:solidFill>
              </a:rPr>
              <a:t> учителя в </a:t>
            </a:r>
            <a:r>
              <a:rPr lang="ru-RU" sz="2700" dirty="0" err="1">
                <a:solidFill>
                  <a:srgbClr val="C00000"/>
                </a:solidFill>
              </a:rPr>
              <a:t>учнях</a:t>
            </a:r>
            <a:r>
              <a:rPr lang="ru-RU" sz="2700" dirty="0">
                <a:solidFill>
                  <a:srgbClr val="C00000"/>
                </a:solidFill>
              </a:rPr>
              <a:t>, в </a:t>
            </a:r>
            <a:r>
              <a:rPr lang="ru-RU" sz="2700" dirty="0" err="1">
                <a:solidFill>
                  <a:srgbClr val="C00000"/>
                </a:solidFill>
              </a:rPr>
              <a:t>зростанні</a:t>
            </a:r>
            <a:r>
              <a:rPr lang="ru-RU" sz="2700" dirty="0">
                <a:solidFill>
                  <a:srgbClr val="C00000"/>
                </a:solidFill>
              </a:rPr>
              <a:t> </a:t>
            </a:r>
            <a:r>
              <a:rPr lang="ru-RU" sz="2700" dirty="0" err="1">
                <a:solidFill>
                  <a:srgbClr val="C00000"/>
                </a:solidFill>
              </a:rPr>
              <a:t>посіяних</a:t>
            </a:r>
            <a:r>
              <a:rPr lang="ru-RU" sz="2700" dirty="0">
                <a:solidFill>
                  <a:srgbClr val="C00000"/>
                </a:solidFill>
              </a:rPr>
              <a:t> ним зерен» (</a:t>
            </a:r>
            <a:r>
              <a:rPr lang="ru-RU" sz="2700" dirty="0" err="1">
                <a:solidFill>
                  <a:srgbClr val="C00000"/>
                </a:solidFill>
              </a:rPr>
              <a:t>Дмитро</a:t>
            </a:r>
            <a:r>
              <a:rPr lang="ru-RU" sz="2700" dirty="0">
                <a:solidFill>
                  <a:srgbClr val="C00000"/>
                </a:solidFill>
              </a:rPr>
              <a:t> </a:t>
            </a:r>
            <a:r>
              <a:rPr lang="ru-RU" sz="2700" dirty="0" err="1">
                <a:solidFill>
                  <a:srgbClr val="C00000"/>
                </a:solidFill>
              </a:rPr>
              <a:t>Менделєєв</a:t>
            </a:r>
            <a:r>
              <a:rPr lang="ru-RU" sz="2700" dirty="0">
                <a:solidFill>
                  <a:srgbClr val="C00000"/>
                </a:solidFill>
              </a:rPr>
              <a:t>) .</a:t>
            </a:r>
            <a:br>
              <a:rPr lang="ru-RU" sz="2700" dirty="0">
                <a:solidFill>
                  <a:srgbClr val="C00000"/>
                </a:solidFill>
              </a:rPr>
            </a:br>
            <a:r>
              <a:rPr lang="ru-RU" sz="2700" dirty="0">
                <a:solidFill>
                  <a:srgbClr val="C00000"/>
                </a:solidFill>
              </a:rPr>
              <a:t>  </a:t>
            </a:r>
            <a:br>
              <a:rPr lang="ru-RU" sz="2700" dirty="0">
                <a:solidFill>
                  <a:srgbClr val="C00000"/>
                </a:solidFill>
              </a:rPr>
            </a:br>
            <a:r>
              <a:rPr lang="ru-RU" dirty="0"/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620688"/>
            <a:ext cx="3008313" cy="4536504"/>
          </a:xfrm>
          <a:solidFill>
            <a:srgbClr val="CBECED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ru-RU" sz="2800" b="1" i="1" smtClean="0">
                <a:solidFill>
                  <a:srgbClr val="7A0C00"/>
                </a:solidFill>
              </a:rPr>
              <a:t>Досвід показує, що найміцніші знання ті, що здобуті самостійною працею, а вчитель має учня підвести до дверей, які він повинен відчинити сам</a:t>
            </a:r>
          </a:p>
        </p:txBody>
      </p:sp>
      <p:pic>
        <p:nvPicPr>
          <p:cNvPr id="29705" name="Picture 2" descr="C:\Users\Pavlo\Desktop\Леся\Prezentacia\Foto\Різне\mx0Xwzq_LT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779838" y="765175"/>
            <a:ext cx="4754562" cy="41402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827584" y="2038304"/>
            <a:ext cx="7488832" cy="3456384"/>
          </a:xfrm>
          <a:prstGeom prst="ellipse">
            <a:avLst/>
          </a:prstGeom>
          <a:solidFill>
            <a:srgbClr val="CBECED"/>
          </a:solidFill>
          <a:ln>
            <a:solidFill>
              <a:srgbClr val="7A0C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800" b="1" i="1">
                <a:solidFill>
                  <a:srgbClr val="7A0C00"/>
                </a:solidFill>
                <a:latin typeface="Calibri" pitchFamily="34" charset="0"/>
              </a:rPr>
              <a:t>Проблема : </a:t>
            </a:r>
          </a:p>
          <a:p>
            <a:pPr algn="ctr">
              <a:defRPr/>
            </a:pPr>
            <a:r>
              <a:rPr lang="uk-UA" sz="2800" b="1" i="1">
                <a:solidFill>
                  <a:srgbClr val="7A0C00"/>
                </a:solidFill>
                <a:latin typeface="Calibri" pitchFamily="34" charset="0"/>
              </a:rPr>
              <a:t>«Формування компетентної особистості на уроках правознавства в умовах становлення громадянського суспільства</a:t>
            </a:r>
            <a:r>
              <a:rPr lang="uk-UA" sz="2800" i="1">
                <a:solidFill>
                  <a:srgbClr val="7A0C00"/>
                </a:solidFill>
                <a:latin typeface="Calibri" pitchFamily="34" charset="0"/>
              </a:rPr>
              <a:t>»</a:t>
            </a:r>
          </a:p>
        </p:txBody>
      </p:sp>
      <p:sp>
        <p:nvSpPr>
          <p:cNvPr id="10" name="Вигнута вліво стрілка 9"/>
          <p:cNvSpPr/>
          <p:nvPr/>
        </p:nvSpPr>
        <p:spPr>
          <a:xfrm>
            <a:off x="53975" y="1466850"/>
            <a:ext cx="1366838" cy="2178050"/>
          </a:xfrm>
          <a:prstGeom prst="curvedRightArrow">
            <a:avLst/>
          </a:prstGeom>
          <a:ln>
            <a:solidFill>
              <a:srgbClr val="7A0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Вигнута вправо стрілка 11"/>
          <p:cNvSpPr/>
          <p:nvPr/>
        </p:nvSpPr>
        <p:spPr>
          <a:xfrm>
            <a:off x="7546975" y="1466850"/>
            <a:ext cx="1295400" cy="2178050"/>
          </a:xfrm>
          <a:prstGeom prst="curvedLeftArrow">
            <a:avLst/>
          </a:prstGeom>
          <a:ln>
            <a:solidFill>
              <a:srgbClr val="7A0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8" name="Блок-схема: перфострічка 7"/>
          <p:cNvSpPr/>
          <p:nvPr/>
        </p:nvSpPr>
        <p:spPr>
          <a:xfrm>
            <a:off x="863588" y="309538"/>
            <a:ext cx="7416824" cy="1836204"/>
          </a:xfrm>
          <a:prstGeom prst="flowChartPunchedTape">
            <a:avLst/>
          </a:prstGeom>
          <a:solidFill>
            <a:schemeClr val="bg1">
              <a:lumMod val="85000"/>
            </a:schemeClr>
          </a:solidFill>
          <a:ln>
            <a:solidFill>
              <a:srgbClr val="7A0C00">
                <a:alpha val="54000"/>
              </a:srgb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anchor="ctr">
            <a:prstTxWarp prst="textWave2">
              <a:avLst>
                <a:gd name="adj1" fmla="val 12500"/>
                <a:gd name="adj2" fmla="val -294"/>
              </a:avLst>
            </a:prstTxWarp>
          </a:bodyPr>
          <a:lstStyle/>
          <a:p>
            <a:pPr marL="360000" indent="-360000" algn="ctr" defTabSz="900000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«Ми </a:t>
            </a:r>
            <a:r>
              <a:rPr lang="ru-RU" sz="36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навчаємося</a:t>
            </a: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не для </a:t>
            </a:r>
            <a:r>
              <a:rPr lang="ru-RU" sz="36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школи</a:t>
            </a: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а для </a:t>
            </a:r>
            <a:r>
              <a:rPr lang="ru-RU" sz="36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життя</a:t>
            </a: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»(Сенека </a:t>
            </a:r>
            <a:r>
              <a:rPr lang="ru-RU" sz="3600" b="1" i="1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Молодший</a:t>
            </a:r>
            <a:r>
              <a:rPr lang="ru-RU" sz="36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uk-UA" sz="3600" b="1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6741" y="4723532"/>
            <a:ext cx="2209627" cy="15121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err="1">
                <a:solidFill>
                  <a:srgbClr val="2A2003"/>
                </a:solidFill>
              </a:rPr>
              <a:t>Л.Сохань</a:t>
            </a:r>
            <a:endParaRPr lang="en-US" dirty="0">
              <a:solidFill>
                <a:srgbClr val="2A2003"/>
              </a:solidFill>
            </a:endParaRPr>
          </a:p>
          <a:p>
            <a:pPr algn="ctr">
              <a:defRPr/>
            </a:pPr>
            <a:r>
              <a:rPr lang="ru-RU" dirty="0">
                <a:solidFill>
                  <a:srgbClr val="2A2003"/>
                </a:solidFill>
              </a:rPr>
              <a:t> І. </a:t>
            </a:r>
            <a:r>
              <a:rPr lang="ru-RU" dirty="0" err="1">
                <a:solidFill>
                  <a:srgbClr val="2A2003"/>
                </a:solidFill>
              </a:rPr>
              <a:t>Єрмаков</a:t>
            </a:r>
            <a:endParaRPr lang="en-US" dirty="0">
              <a:solidFill>
                <a:srgbClr val="2A2003"/>
              </a:solidFill>
            </a:endParaRPr>
          </a:p>
          <a:p>
            <a:pPr algn="ctr">
              <a:defRPr/>
            </a:pPr>
            <a:r>
              <a:rPr lang="ru-RU" dirty="0">
                <a:solidFill>
                  <a:srgbClr val="2A2003"/>
                </a:solidFill>
              </a:rPr>
              <a:t>О. </a:t>
            </a:r>
            <a:r>
              <a:rPr lang="ru-RU" dirty="0" err="1">
                <a:solidFill>
                  <a:srgbClr val="2A2003"/>
                </a:solidFill>
              </a:rPr>
              <a:t>Пометун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32240" y="4725144"/>
            <a:ext cx="2304256" cy="15105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2A2003"/>
                </a:solidFill>
              </a:rPr>
              <a:t>Н Бібік </a:t>
            </a:r>
            <a:endParaRPr lang="en-US">
              <a:solidFill>
                <a:srgbClr val="2A2003"/>
              </a:solidFill>
            </a:endParaRPr>
          </a:p>
          <a:p>
            <a:pPr algn="ctr">
              <a:defRPr/>
            </a:pPr>
            <a:r>
              <a:rPr lang="ru-RU">
                <a:solidFill>
                  <a:srgbClr val="2A2003"/>
                </a:solidFill>
              </a:rPr>
              <a:t>О.Овчарук О.Савченко</a:t>
            </a:r>
            <a:endParaRPr lang="en-US">
              <a:solidFill>
                <a:srgbClr val="2A2003"/>
              </a:solidFill>
            </a:endParaRPr>
          </a:p>
          <a:p>
            <a:pPr algn="ctr">
              <a:defRPr/>
            </a:pPr>
            <a:r>
              <a:rPr lang="ru-RU">
                <a:solidFill>
                  <a:srgbClr val="2A2003"/>
                </a:solidFill>
                <a:latin typeface="Arial" charset="0"/>
              </a:rPr>
              <a:t>Л.</a:t>
            </a:r>
            <a:r>
              <a:rPr lang="ru-RU">
                <a:solidFill>
                  <a:srgbClr val="2A2003"/>
                </a:solidFill>
              </a:rPr>
              <a:t> Рябовол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620712"/>
            <a:ext cx="4320480" cy="115210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dirty="0">
                <a:solidFill>
                  <a:srgbClr val="7A0C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uk-UA" dirty="0">
                <a:solidFill>
                  <a:srgbClr val="7A0C00"/>
                </a:solidFill>
                <a:latin typeface="Calibri" pitchFamily="34" charset="0"/>
                <a:cs typeface="Calibri" pitchFamily="34" charset="0"/>
              </a:rPr>
            </a:br>
            <a:r>
              <a:rPr lang="uk-UA" sz="2700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виховання освіченого, вільного та гідного учня</a:t>
            </a:r>
            <a:endParaRPr lang="uk-UA" sz="2700" i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idx="2"/>
          </p:nvPr>
        </p:nvSpPr>
        <p:spPr>
          <a:xfrm>
            <a:off x="4787900" y="765175"/>
            <a:ext cx="4176713" cy="5470525"/>
          </a:xfrm>
          <a:gradFill rotWithShape="1">
            <a:gsLst>
              <a:gs pos="0">
                <a:srgbClr val="FFFAD5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38100" cap="flat" algn="ctr">
            <a:solidFill>
              <a:schemeClr val="bg1"/>
            </a:solidFill>
          </a:ln>
          <a:effectLst>
            <a:outerShdw dist="50800" dir="5400000" rotWithShape="0">
              <a:srgbClr val="4E3B30">
                <a:alpha val="59999"/>
              </a:srgbClr>
            </a:outerShdw>
          </a:effec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i="1" smtClean="0">
                <a:solidFill>
                  <a:srgbClr val="7A0C00"/>
                </a:solidFill>
                <a:latin typeface="Arial" charset="0"/>
              </a:rPr>
              <a:t>           </a:t>
            </a:r>
            <a:r>
              <a:rPr lang="en-US" sz="2000" b="1" i="1" smtClean="0">
                <a:solidFill>
                  <a:srgbClr val="7A0C00"/>
                </a:solidFill>
                <a:latin typeface="Arial" charset="0"/>
              </a:rPr>
              <a:t> </a:t>
            </a:r>
            <a:r>
              <a:rPr lang="ru-RU" sz="2000" b="1" i="1" smtClean="0">
                <a:solidFill>
                  <a:srgbClr val="7A0C00"/>
                </a:solidFill>
                <a:latin typeface="Arial" charset="0"/>
              </a:rPr>
              <a:t> </a:t>
            </a:r>
            <a:r>
              <a:rPr lang="ru-RU" sz="2400" b="1" i="1" smtClean="0">
                <a:solidFill>
                  <a:srgbClr val="230F6B"/>
                </a:solidFill>
                <a:latin typeface="Arial" charset="0"/>
              </a:rPr>
              <a:t>Мета досвіду:</a:t>
            </a:r>
          </a:p>
          <a:p>
            <a:pPr marL="342900" indent="-342900"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1200" b="1" i="1" smtClean="0">
              <a:solidFill>
                <a:srgbClr val="230F6B"/>
              </a:solidFill>
              <a:latin typeface="Arial" charset="0"/>
            </a:endParaRPr>
          </a:p>
          <a:p>
            <a:pPr marL="342900" indent="-342900" algn="ctr" eaLnBrk="1" hangingPunct="1">
              <a:lnSpc>
                <a:spcPct val="90000"/>
              </a:lnSpc>
            </a:pPr>
            <a:r>
              <a:rPr lang="uk-UA" sz="2000" b="1" i="1" smtClean="0">
                <a:solidFill>
                  <a:srgbClr val="7A0C00"/>
                </a:solidFill>
                <a:latin typeface="Arial" charset="0"/>
              </a:rPr>
              <a:t> визначення умов формування компетентної особистості, здатної до:</a:t>
            </a:r>
          </a:p>
          <a:p>
            <a:pPr marL="342900" indent="-342900" algn="ctr" eaLnBrk="1" hangingPunct="1">
              <a:lnSpc>
                <a:spcPct val="90000"/>
              </a:lnSpc>
            </a:pPr>
            <a:endParaRPr lang="uk-UA" sz="2000" b="1" i="1" smtClean="0">
              <a:solidFill>
                <a:srgbClr val="7A0C00"/>
              </a:solidFill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uk-UA" sz="2000" b="1" i="1" smtClean="0">
                <a:solidFill>
                  <a:srgbClr val="7A0C00"/>
                </a:solidFill>
                <a:latin typeface="Arial" charset="0"/>
              </a:rPr>
              <a:t> активної соціальної адаптації</a:t>
            </a:r>
          </a:p>
          <a:p>
            <a:pPr marL="342900" indent="-342900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uk-UA" sz="2000" b="1" i="1" smtClean="0">
                <a:solidFill>
                  <a:srgbClr val="7A0C00"/>
                </a:solidFill>
                <a:latin typeface="Arial" charset="0"/>
              </a:rPr>
              <a:t>самостійного життєвого вибору</a:t>
            </a:r>
          </a:p>
          <a:p>
            <a:pPr marL="342900" indent="-342900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uk-UA" sz="2000" b="1" i="1" smtClean="0">
                <a:solidFill>
                  <a:srgbClr val="7A0C00"/>
                </a:solidFill>
                <a:latin typeface="Arial" charset="0"/>
              </a:rPr>
              <a:t>до початку трудової діяльності</a:t>
            </a:r>
          </a:p>
          <a:p>
            <a:pPr marL="342900" indent="-342900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uk-UA" sz="2000" b="1" i="1" smtClean="0">
                <a:solidFill>
                  <a:srgbClr val="7A0C00"/>
                </a:solidFill>
                <a:latin typeface="Arial" charset="0"/>
              </a:rPr>
              <a:t> продовження професійної освіти</a:t>
            </a:r>
          </a:p>
          <a:p>
            <a:pPr marL="342900" indent="-342900"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uk-UA" sz="2000" b="1" i="1" smtClean="0">
                <a:solidFill>
                  <a:srgbClr val="7A0C00"/>
                </a:solidFill>
                <a:latin typeface="Arial" charset="0"/>
              </a:rPr>
              <a:t>до самоосвіти та самовдосконалення</a:t>
            </a:r>
            <a:endParaRPr lang="uk-UA" sz="3200" b="1" i="1" smtClean="0">
              <a:solidFill>
                <a:srgbClr val="7A0C00"/>
              </a:solidFill>
              <a:latin typeface="Arial" charset="0"/>
            </a:endParaRPr>
          </a:p>
        </p:txBody>
      </p:sp>
      <p:pic>
        <p:nvPicPr>
          <p:cNvPr id="10" name="Picture 3" descr="D:\Foto\Мої фото\Domashni\Foto 20_09_2012\IMG_1952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98917" y="2041338"/>
            <a:ext cx="4379140" cy="328417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/>
        </p:nvGraphicFramePr>
        <p:xfrm>
          <a:off x="289905" y="908720"/>
          <a:ext cx="8280920" cy="4895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0513" y="5084763"/>
            <a:ext cx="1225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AutoShape 9"/>
          <p:cNvSpPr>
            <a:spLocks noChangeArrowheads="1"/>
          </p:cNvSpPr>
          <p:nvPr/>
        </p:nvSpPr>
        <p:spPr bwMode="auto">
          <a:xfrm>
            <a:off x="1619250" y="5084763"/>
            <a:ext cx="6983413" cy="1079500"/>
          </a:xfrm>
          <a:prstGeom prst="roundRect">
            <a:avLst>
              <a:gd name="adj" fmla="val 16667"/>
            </a:avLst>
          </a:prstGeom>
          <a:solidFill>
            <a:srgbClr val="CBECED"/>
          </a:solidFill>
          <a:ln w="2857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800000"/>
                </a:solidFill>
                <a:latin typeface="Calibri" pitchFamily="34" charset="0"/>
              </a:rPr>
              <a:t>Участь у </a:t>
            </a:r>
            <a:r>
              <a:rPr lang="uk-UA" sz="2800" b="1">
                <a:solidFill>
                  <a:srgbClr val="800000"/>
                </a:solidFill>
                <a:latin typeface="Calibri" pitchFamily="34" charset="0"/>
              </a:rPr>
              <a:t>Всеукраїнській молодіжній </a:t>
            </a:r>
          </a:p>
          <a:p>
            <a:pPr algn="ctr"/>
            <a:r>
              <a:rPr lang="uk-UA" sz="2800" b="1">
                <a:solidFill>
                  <a:srgbClr val="800000"/>
                </a:solidFill>
                <a:latin typeface="Calibri" pitchFamily="34" charset="0"/>
              </a:rPr>
              <a:t>організації СУМ в Україні</a:t>
            </a:r>
            <a:endParaRPr lang="ru-RU" sz="2800" b="1">
              <a:solidFill>
                <a:srgbClr val="8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 вниз 2"/>
          <p:cNvSpPr/>
          <p:nvPr/>
        </p:nvSpPr>
        <p:spPr>
          <a:xfrm>
            <a:off x="7380288" y="2598738"/>
            <a:ext cx="546100" cy="1295400"/>
          </a:xfrm>
          <a:prstGeom prst="downArrow">
            <a:avLst/>
          </a:prstGeom>
          <a:solidFill>
            <a:srgbClr val="7BD0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286001" y="1727249"/>
            <a:ext cx="4676142" cy="36000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Овал 19"/>
          <p:cNvSpPr>
            <a:spLocks noChangeArrowheads="1"/>
          </p:cNvSpPr>
          <p:nvPr/>
        </p:nvSpPr>
        <p:spPr bwMode="auto">
          <a:xfrm>
            <a:off x="195263" y="3894138"/>
            <a:ext cx="2879725" cy="2374900"/>
          </a:xfrm>
          <a:prstGeom prst="ellipse">
            <a:avLst/>
          </a:prstGeom>
          <a:gradFill rotWithShape="1">
            <a:gsLst>
              <a:gs pos="0">
                <a:srgbClr val="FFFAD5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rgbClr val="B0761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uk-UA" sz="2400" b="1">
              <a:solidFill>
                <a:srgbClr val="7A0C00"/>
              </a:solidFill>
              <a:latin typeface="Calibri" pitchFamily="34" charset="0"/>
            </a:endParaRPr>
          </a:p>
          <a:p>
            <a:pPr algn="ctr"/>
            <a:r>
              <a:rPr lang="uk-UA" sz="2400" b="1">
                <a:solidFill>
                  <a:srgbClr val="7A0C00"/>
                </a:solidFill>
                <a:latin typeface="Calibri" pitchFamily="34" charset="0"/>
              </a:rPr>
              <a:t>Гнучкі,   дієві  методи </a:t>
            </a:r>
          </a:p>
          <a:p>
            <a:pPr algn="ctr"/>
            <a:endParaRPr lang="uk-UA" sz="2400" b="1">
              <a:solidFill>
                <a:srgbClr val="7A0C00"/>
              </a:solidFill>
              <a:latin typeface="Calibri" pitchFamily="34" charset="0"/>
            </a:endParaRPr>
          </a:p>
        </p:txBody>
      </p:sp>
      <p:sp>
        <p:nvSpPr>
          <p:cNvPr id="18440" name="Овал 20"/>
          <p:cNvSpPr>
            <a:spLocks noChangeArrowheads="1"/>
          </p:cNvSpPr>
          <p:nvPr/>
        </p:nvSpPr>
        <p:spPr bwMode="auto">
          <a:xfrm>
            <a:off x="6327775" y="3860800"/>
            <a:ext cx="2816225" cy="2355850"/>
          </a:xfrm>
          <a:prstGeom prst="ellipse">
            <a:avLst/>
          </a:prstGeom>
          <a:gradFill rotWithShape="1">
            <a:gsLst>
              <a:gs pos="0">
                <a:srgbClr val="FFFAD5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rgbClr val="B0761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uk-UA" sz="2400" b="1">
              <a:solidFill>
                <a:srgbClr val="7A0C00"/>
              </a:solidFill>
              <a:latin typeface="Calibri" pitchFamily="34" charset="0"/>
            </a:endParaRPr>
          </a:p>
          <a:p>
            <a:pPr algn="ctr"/>
            <a:r>
              <a:rPr lang="uk-UA" sz="2400" b="1">
                <a:solidFill>
                  <a:srgbClr val="7A0C00"/>
                </a:solidFill>
                <a:latin typeface="Calibri" pitchFamily="34" charset="0"/>
              </a:rPr>
              <a:t>Можливість діяти в конкретній ситуації</a:t>
            </a:r>
          </a:p>
          <a:p>
            <a:pPr algn="ctr"/>
            <a:endParaRPr lang="uk-UA" sz="2400" b="1">
              <a:solidFill>
                <a:srgbClr val="7A0C00"/>
              </a:solidFill>
              <a:latin typeface="Calibri" pitchFamily="34" charset="0"/>
            </a:endParaRPr>
          </a:p>
        </p:txBody>
      </p:sp>
      <p:sp>
        <p:nvSpPr>
          <p:cNvPr id="18441" name="Овал 21"/>
          <p:cNvSpPr>
            <a:spLocks noChangeArrowheads="1"/>
          </p:cNvSpPr>
          <p:nvPr/>
        </p:nvSpPr>
        <p:spPr bwMode="auto">
          <a:xfrm>
            <a:off x="6264275" y="549275"/>
            <a:ext cx="2592388" cy="2232025"/>
          </a:xfrm>
          <a:prstGeom prst="ellipse">
            <a:avLst/>
          </a:prstGeom>
          <a:gradFill rotWithShape="1">
            <a:gsLst>
              <a:gs pos="0">
                <a:srgbClr val="FFFAD5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rgbClr val="B0761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uk-UA" sz="2400" b="1">
                <a:solidFill>
                  <a:srgbClr val="7A0C00"/>
                </a:solidFill>
                <a:latin typeface="Calibri" pitchFamily="34" charset="0"/>
              </a:rPr>
              <a:t>Критичне   мислення, яке оцінює </a:t>
            </a:r>
          </a:p>
          <a:p>
            <a:pPr algn="ctr"/>
            <a:r>
              <a:rPr lang="uk-UA" sz="2400" b="1">
                <a:solidFill>
                  <a:srgbClr val="7A0C00"/>
                </a:solidFill>
                <a:latin typeface="Calibri" pitchFamily="34" charset="0"/>
              </a:rPr>
              <a:t>ідеї,</a:t>
            </a:r>
          </a:p>
          <a:p>
            <a:pPr algn="ctr"/>
            <a:r>
              <a:rPr lang="uk-UA" sz="2400" b="1">
                <a:solidFill>
                  <a:srgbClr val="7A0C00"/>
                </a:solidFill>
                <a:latin typeface="Calibri" pitchFamily="34" charset="0"/>
              </a:rPr>
              <a:t>знання</a:t>
            </a:r>
          </a:p>
        </p:txBody>
      </p:sp>
      <p:sp>
        <p:nvSpPr>
          <p:cNvPr id="18442" name="Овал 11"/>
          <p:cNvSpPr>
            <a:spLocks noChangeArrowheads="1"/>
          </p:cNvSpPr>
          <p:nvPr/>
        </p:nvSpPr>
        <p:spPr bwMode="auto">
          <a:xfrm>
            <a:off x="179388" y="620713"/>
            <a:ext cx="2860675" cy="2243137"/>
          </a:xfrm>
          <a:prstGeom prst="ellipse">
            <a:avLst/>
          </a:prstGeom>
          <a:gradFill rotWithShape="1">
            <a:gsLst>
              <a:gs pos="0">
                <a:srgbClr val="FFFAD5"/>
              </a:gs>
              <a:gs pos="100000">
                <a:srgbClr val="CBECED"/>
              </a:gs>
            </a:gsLst>
            <a:path path="shape">
              <a:fillToRect l="50000" t="50000" r="50000" b="50000"/>
            </a:path>
          </a:gradFill>
          <a:ln w="25400" algn="ctr">
            <a:solidFill>
              <a:srgbClr val="B0761F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uk-UA" sz="2400" b="1">
                <a:solidFill>
                  <a:srgbClr val="7A0C00"/>
                </a:solidFill>
                <a:latin typeface="Calibri" pitchFamily="34" charset="0"/>
              </a:rPr>
              <a:t>Мобільні   знання, які  постійно  оновлюються</a:t>
            </a:r>
            <a:endParaRPr lang="uk-UA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4" name="Подвійна стрілка вліво/вправо 13"/>
          <p:cNvSpPr/>
          <p:nvPr/>
        </p:nvSpPr>
        <p:spPr>
          <a:xfrm>
            <a:off x="2879725" y="1052513"/>
            <a:ext cx="3384550" cy="936625"/>
          </a:xfrm>
          <a:prstGeom prst="leftRightArrow">
            <a:avLst/>
          </a:prstGeom>
          <a:solidFill>
            <a:srgbClr val="72D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7A0C00"/>
                </a:solidFill>
                <a:latin typeface="Calibri" pitchFamily="34" charset="0"/>
              </a:rPr>
              <a:t>Що </a:t>
            </a:r>
            <a:r>
              <a:rPr lang="uk-UA" sz="2400" b="1" dirty="0">
                <a:solidFill>
                  <a:srgbClr val="7A0C00"/>
                </a:solidFill>
                <a:latin typeface="Calibri" pitchFamily="34" charset="0"/>
              </a:rPr>
              <a:t>означає</a:t>
            </a:r>
            <a:endParaRPr lang="uk-UA" sz="2400" b="1" dirty="0">
              <a:solidFill>
                <a:srgbClr val="7A0C00"/>
              </a:solidFill>
              <a:latin typeface="Calibri" pitchFamily="34" charset="0"/>
            </a:endParaRPr>
          </a:p>
        </p:txBody>
      </p:sp>
      <p:sp>
        <p:nvSpPr>
          <p:cNvPr id="25" name="Подвійна стрілка вліво/вправо 24"/>
          <p:cNvSpPr/>
          <p:nvPr/>
        </p:nvSpPr>
        <p:spPr>
          <a:xfrm>
            <a:off x="3040063" y="5059363"/>
            <a:ext cx="3384550" cy="935037"/>
          </a:xfrm>
          <a:prstGeom prst="leftRightArrow">
            <a:avLst/>
          </a:prstGeom>
          <a:solidFill>
            <a:srgbClr val="72D7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400" b="1" dirty="0">
                <a:solidFill>
                  <a:srgbClr val="7A0C00"/>
                </a:solidFill>
                <a:latin typeface="Calibri" pitchFamily="34" charset="0"/>
              </a:rPr>
              <a:t>компетентність?</a:t>
            </a:r>
            <a:endParaRPr lang="uk-UA" sz="2400" b="1" dirty="0">
              <a:solidFill>
                <a:srgbClr val="7A0C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кутник 1"/>
          <p:cNvSpPr/>
          <p:nvPr/>
        </p:nvSpPr>
        <p:spPr>
          <a:xfrm>
            <a:off x="755576" y="620688"/>
            <a:ext cx="7920880" cy="1152128"/>
          </a:xfrm>
          <a:prstGeom prst="rect">
            <a:avLst/>
          </a:prstGeom>
          <a:solidFill>
            <a:srgbClr val="CBECED"/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rgbClr val="7A0C00"/>
                </a:solidFill>
              </a:rPr>
              <a:t>Життєві компетентності</a:t>
            </a:r>
            <a:endParaRPr lang="uk-UA" sz="3600" b="1" dirty="0">
              <a:solidFill>
                <a:srgbClr val="7A0C00"/>
              </a:solidFill>
            </a:endParaRPr>
          </a:p>
        </p:txBody>
      </p:sp>
      <p:sp>
        <p:nvSpPr>
          <p:cNvPr id="3" name="Вигнута догори стрілка 2"/>
          <p:cNvSpPr/>
          <p:nvPr/>
        </p:nvSpPr>
        <p:spPr>
          <a:xfrm>
            <a:off x="1476375" y="1766888"/>
            <a:ext cx="1439863" cy="50482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Вигнута догори стрілка 4"/>
          <p:cNvSpPr/>
          <p:nvPr/>
        </p:nvSpPr>
        <p:spPr>
          <a:xfrm>
            <a:off x="3995738" y="1773238"/>
            <a:ext cx="1152525" cy="5032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683568" y="2370983"/>
          <a:ext cx="7968208" cy="3966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Вигнута догори стрілка 6"/>
          <p:cNvSpPr/>
          <p:nvPr/>
        </p:nvSpPr>
        <p:spPr>
          <a:xfrm>
            <a:off x="6011863" y="1773238"/>
            <a:ext cx="1081087" cy="50323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70577" y="4509120"/>
            <a:ext cx="2537742" cy="1490464"/>
          </a:xfrm>
          <a:prstGeom prst="rect">
            <a:avLst/>
          </a:prstGeom>
          <a:solidFill>
            <a:srgbClr val="CBECED"/>
          </a:solidFill>
          <a:ln>
            <a:solidFill>
              <a:schemeClr val="bg2">
                <a:lumMod val="1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7A0C00"/>
                </a:solidFill>
              </a:rPr>
              <a:t>Полікультурна </a:t>
            </a:r>
            <a:r>
              <a:rPr lang="uk-UA" sz="2800" b="1" dirty="0">
                <a:solidFill>
                  <a:srgbClr val="7A0C00"/>
                </a:solidFill>
              </a:rPr>
              <a:t>компетентність</a:t>
            </a:r>
            <a:endParaRPr lang="ru-RU" sz="2800" b="1" dirty="0">
              <a:solidFill>
                <a:srgbClr val="7A0C00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636912" y="2167533"/>
            <a:ext cx="3560788" cy="2520000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6269038" y="2636838"/>
            <a:ext cx="1008062" cy="576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6269038" y="4724400"/>
            <a:ext cx="863600" cy="6492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1476375" y="4724400"/>
            <a:ext cx="1439863" cy="720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136650" y="2420938"/>
            <a:ext cx="1439863" cy="7921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4549775" y="4724400"/>
            <a:ext cx="0" cy="720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6890253" y="2348880"/>
            <a:ext cx="2016224" cy="864096"/>
          </a:xfrm>
          <a:prstGeom prst="ellipse">
            <a:avLst/>
          </a:prstGeom>
          <a:solidFill>
            <a:srgbClr val="CBECED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0A0323"/>
                </a:solidFill>
              </a:rPr>
              <a:t>«Мозковий штурм»</a:t>
            </a:r>
            <a:endParaRPr lang="ru-RU" dirty="0">
              <a:solidFill>
                <a:srgbClr val="0A0323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876256" y="5229200"/>
            <a:ext cx="2016224" cy="792088"/>
          </a:xfrm>
          <a:prstGeom prst="ellipse">
            <a:avLst/>
          </a:prstGeom>
          <a:solidFill>
            <a:srgbClr val="CBECED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Підготовка презентацій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1885" y="2167237"/>
            <a:ext cx="2088232" cy="939350"/>
          </a:xfrm>
          <a:prstGeom prst="ellipse">
            <a:avLst/>
          </a:prstGeom>
          <a:solidFill>
            <a:srgbClr val="CBECED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rgbClr val="0A0323"/>
                </a:solidFill>
              </a:rPr>
              <a:t>Створення проблемної ситуації</a:t>
            </a:r>
            <a:endParaRPr lang="ru-RU" dirty="0">
              <a:solidFill>
                <a:srgbClr val="0A0323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07504" y="5049180"/>
            <a:ext cx="2178496" cy="828092"/>
          </a:xfrm>
          <a:prstGeom prst="ellipse">
            <a:avLst/>
          </a:prstGeom>
          <a:solidFill>
            <a:srgbClr val="CBECED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Аналіз уявних ситуацій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563888" y="5229200"/>
            <a:ext cx="2160240" cy="792088"/>
          </a:xfrm>
          <a:prstGeom prst="ellipse">
            <a:avLst/>
          </a:prstGeom>
          <a:solidFill>
            <a:srgbClr val="CBECED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>
                <a:solidFill>
                  <a:srgbClr val="230F6B"/>
                </a:solidFill>
              </a:rPr>
              <a:t>«</a:t>
            </a:r>
            <a:r>
              <a:rPr lang="uk-UA">
                <a:solidFill>
                  <a:srgbClr val="0A0323"/>
                </a:solidFill>
              </a:rPr>
              <a:t>Мікрофон»</a:t>
            </a:r>
            <a:endParaRPr lang="ru-RU">
              <a:solidFill>
                <a:srgbClr val="0A0323"/>
              </a:solidFill>
            </a:endParaRPr>
          </a:p>
        </p:txBody>
      </p:sp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solidFill>
            <a:srgbClr val="CBECED"/>
          </a:solidFill>
        </p:spPr>
        <p:txBody>
          <a:bodyPr/>
          <a:lstStyle/>
          <a:p>
            <a:pPr algn="ctr">
              <a:defRPr/>
            </a:pPr>
            <a:r>
              <a:rPr lang="uk-UA" i="1" dirty="0" smtClean="0">
                <a:solidFill>
                  <a:schemeClr val="accent2">
                    <a:lumMod val="50000"/>
                  </a:schemeClr>
                </a:solidFill>
                <a:latin typeface="Ariac" pitchFamily="34" charset="0"/>
                <a:cs typeface="Ariac" pitchFamily="34" charset="0"/>
              </a:rPr>
              <a:t>Розвиток пізнавальних мотивів</a:t>
            </a:r>
            <a:endParaRPr lang="ru-RU" i="1" dirty="0">
              <a:solidFill>
                <a:schemeClr val="accent2">
                  <a:lumMod val="50000"/>
                </a:schemeClr>
              </a:solidFill>
              <a:latin typeface="Ariac" pitchFamily="34" charset="0"/>
              <a:cs typeface="Ariac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253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72D7E2"/>
          </a:solidFill>
          <a:ln w="38100">
            <a:solidFill>
              <a:srgbClr val="0070C0"/>
            </a:solidFill>
          </a:ln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err="1" smtClean="0">
                <a:solidFill>
                  <a:srgbClr val="C00000"/>
                </a:solidFill>
              </a:rPr>
              <a:t>розвиток</a:t>
            </a:r>
            <a:r>
              <a:rPr lang="ru-RU" sz="2800" dirty="0" smtClean="0">
                <a:solidFill>
                  <a:srgbClr val="C00000"/>
                </a:solidFill>
              </a:rPr>
              <a:t> критичного </a:t>
            </a:r>
            <a:r>
              <a:rPr lang="ru-RU" sz="2800" dirty="0" err="1">
                <a:solidFill>
                  <a:srgbClr val="C00000"/>
                </a:solidFill>
              </a:rPr>
              <a:t>мислення</a:t>
            </a:r>
            <a:r>
              <a:rPr lang="ru-RU" sz="2800" dirty="0">
                <a:solidFill>
                  <a:srgbClr val="C00000"/>
                </a:solidFill>
              </a:rPr>
              <a:t> та </a:t>
            </a:r>
            <a:r>
              <a:rPr lang="ru-RU" sz="2800" dirty="0" err="1" smtClean="0">
                <a:solidFill>
                  <a:srgbClr val="C00000"/>
                </a:solidFill>
              </a:rPr>
              <a:t>творчих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</a:rPr>
              <a:t>здібностей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1397000"/>
          <a:ext cx="5724128" cy="4840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72096" y="3789965"/>
            <a:ext cx="3264000" cy="24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glow rad="127000">
              <a:srgbClr val="72D7E2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/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65200" y="1089965"/>
            <a:ext cx="3255442" cy="2700000"/>
          </a:xfrm>
          <a:prstGeom prst="rect">
            <a:avLst/>
          </a:prstGeom>
          <a:noFill/>
          <a:ln>
            <a:noFill/>
          </a:ln>
          <a:effectLst>
            <a:glow rad="127000">
              <a:srgbClr val="80D2D4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20713"/>
          </a:xfrm>
          <a:prstGeom prst="rect">
            <a:avLst/>
          </a:prstGeom>
          <a:solidFill>
            <a:schemeClr val="tx2">
              <a:alpha val="16862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-1588"/>
            <a:ext cx="45720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237288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235700"/>
            <a:ext cx="45720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883" y="488096"/>
            <a:ext cx="7654624" cy="841248"/>
          </a:xfrm>
          <a:solidFill>
            <a:srgbClr val="CBECED"/>
          </a:solidFill>
          <a:ln w="57150">
            <a:solidFill>
              <a:schemeClr val="accent1">
                <a:lumMod val="50000"/>
              </a:schemeClr>
            </a:solidFill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>
                <a:solidFill>
                  <a:srgbClr val="FF0000"/>
                </a:solidFill>
              </a:rPr>
              <a:t>Узагальнення</a:t>
            </a:r>
            <a:r>
              <a:rPr lang="ru-RU" dirty="0" smtClean="0">
                <a:solidFill>
                  <a:srgbClr val="FF0000"/>
                </a:solidFill>
              </a:rPr>
              <a:t> та </a:t>
            </a:r>
            <a:r>
              <a:rPr lang="ru-RU" dirty="0" err="1" smtClean="0">
                <a:solidFill>
                  <a:srgbClr val="FF0000"/>
                </a:solidFill>
              </a:rPr>
              <a:t>систематизація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7812088" y="908050"/>
            <a:ext cx="863600" cy="122555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Багетная рамка 7"/>
          <p:cNvSpPr/>
          <p:nvPr/>
        </p:nvSpPr>
        <p:spPr>
          <a:xfrm>
            <a:off x="5651500" y="2090738"/>
            <a:ext cx="3359150" cy="1331912"/>
          </a:xfrm>
          <a:prstGeom prst="beve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rgbClr val="7A0C00"/>
                </a:solidFill>
                <a:latin typeface="Arial" charset="0"/>
              </a:rPr>
              <a:t>б</a:t>
            </a:r>
            <a:r>
              <a:rPr lang="ru-RU">
                <a:solidFill>
                  <a:srgbClr val="7A0C00"/>
                </a:solidFill>
              </a:rPr>
              <a:t>есіда, тестування</a:t>
            </a:r>
          </a:p>
        </p:txBody>
      </p:sp>
      <p:sp>
        <p:nvSpPr>
          <p:cNvPr id="12" name="Багетная рамка 11"/>
          <p:cNvSpPr/>
          <p:nvPr/>
        </p:nvSpPr>
        <p:spPr>
          <a:xfrm>
            <a:off x="5664200" y="3670300"/>
            <a:ext cx="3384550" cy="1041400"/>
          </a:xfrm>
          <a:prstGeom prst="beve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>
                <a:solidFill>
                  <a:srgbClr val="7A0C00"/>
                </a:solidFill>
              </a:rPr>
              <a:t>складання схем, таблиць</a:t>
            </a:r>
          </a:p>
        </p:txBody>
      </p:sp>
      <p:sp>
        <p:nvSpPr>
          <p:cNvPr id="14" name="Багетная рамка 13"/>
          <p:cNvSpPr/>
          <p:nvPr/>
        </p:nvSpPr>
        <p:spPr>
          <a:xfrm>
            <a:off x="5664200" y="5192713"/>
            <a:ext cx="3359150" cy="1042987"/>
          </a:xfrm>
          <a:prstGeom prst="beve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7A0C00"/>
                </a:solidFill>
              </a:rPr>
              <a:t>словникова</a:t>
            </a:r>
            <a:r>
              <a:rPr lang="ru-RU" dirty="0">
                <a:solidFill>
                  <a:srgbClr val="7A0C00"/>
                </a:solidFill>
              </a:rPr>
              <a:t> робота </a:t>
            </a:r>
            <a:endParaRPr lang="ru-RU" dirty="0">
              <a:solidFill>
                <a:srgbClr val="7A0C00"/>
              </a:solidFill>
            </a:endParaRPr>
          </a:p>
        </p:txBody>
      </p:sp>
      <p:sp>
        <p:nvSpPr>
          <p:cNvPr id="16" name="Багетная рамка 15"/>
          <p:cNvSpPr/>
          <p:nvPr/>
        </p:nvSpPr>
        <p:spPr>
          <a:xfrm>
            <a:off x="3059113" y="5194300"/>
            <a:ext cx="2411412" cy="1042988"/>
          </a:xfrm>
          <a:prstGeom prst="beve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solidFill>
                  <a:srgbClr val="7A0C00"/>
                </a:solidFill>
              </a:rPr>
              <a:t>моделювання</a:t>
            </a:r>
            <a:r>
              <a:rPr lang="ru-RU" dirty="0">
                <a:solidFill>
                  <a:srgbClr val="7A0C00"/>
                </a:solidFill>
              </a:rPr>
              <a:t> </a:t>
            </a:r>
            <a:r>
              <a:rPr lang="ru-RU" dirty="0" err="1">
                <a:solidFill>
                  <a:srgbClr val="7A0C00"/>
                </a:solidFill>
              </a:rPr>
              <a:t>ситуацій</a:t>
            </a:r>
            <a:r>
              <a:rPr lang="ru-RU" dirty="0">
                <a:solidFill>
                  <a:srgbClr val="7A0C00"/>
                </a:solidFill>
              </a:rPr>
              <a:t> </a:t>
            </a:r>
          </a:p>
        </p:txBody>
      </p:sp>
      <p:sp>
        <p:nvSpPr>
          <p:cNvPr id="17" name="Багетная рамка 16"/>
          <p:cNvSpPr/>
          <p:nvPr/>
        </p:nvSpPr>
        <p:spPr>
          <a:xfrm>
            <a:off x="323850" y="5192713"/>
            <a:ext cx="2266950" cy="1189037"/>
          </a:xfrm>
          <a:prstGeom prst="beve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7A0C00"/>
                </a:solidFill>
              </a:rPr>
              <a:t>«</a:t>
            </a:r>
            <a:r>
              <a:rPr lang="ru-RU" dirty="0" err="1">
                <a:solidFill>
                  <a:srgbClr val="7A0C00"/>
                </a:solidFill>
              </a:rPr>
              <a:t>Юридичний</a:t>
            </a:r>
            <a:r>
              <a:rPr lang="ru-RU" dirty="0">
                <a:solidFill>
                  <a:srgbClr val="7A0C00"/>
                </a:solidFill>
              </a:rPr>
              <a:t> практикум»</a:t>
            </a:r>
            <a:endParaRPr lang="ru-RU" dirty="0">
              <a:solidFill>
                <a:srgbClr val="7A0C00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7331075" y="3371850"/>
            <a:ext cx="46038" cy="298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7356475" y="4711700"/>
            <a:ext cx="46038" cy="481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>
            <a:off x="5470525" y="5715000"/>
            <a:ext cx="180975" cy="444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2590800" y="5691188"/>
            <a:ext cx="468313" cy="4603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6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" y="1412875"/>
            <a:ext cx="33591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81288" y="2924175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лка">
  <a:themeElements>
    <a:clrScheme name="Вал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алка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алка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1746</TotalTime>
  <Words>340</Words>
  <Application>Microsoft Office PowerPoint</Application>
  <PresentationFormat>Экран (4:3)</PresentationFormat>
  <Paragraphs>125</Paragraphs>
  <Slides>15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1" baseType="lpstr">
      <vt:lpstr>Arial</vt:lpstr>
      <vt:lpstr>Franklin Gothic Medium</vt:lpstr>
      <vt:lpstr>Franklin Gothic Book</vt:lpstr>
      <vt:lpstr>Wingdings 2</vt:lpstr>
      <vt:lpstr>Calibri</vt:lpstr>
      <vt:lpstr>Wingdings</vt:lpstr>
      <vt:lpstr>Валка</vt:lpstr>
      <vt:lpstr>Валка</vt:lpstr>
      <vt:lpstr>Валка</vt:lpstr>
      <vt:lpstr>Валка</vt:lpstr>
      <vt:lpstr>Валка</vt:lpstr>
      <vt:lpstr>Валка</vt:lpstr>
      <vt:lpstr>Валка</vt:lpstr>
      <vt:lpstr>Валка</vt:lpstr>
      <vt:lpstr>Валка</vt:lpstr>
      <vt:lpstr>Диаграмма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Результати Всеукраїнських  учнівських олімпіад з правознавства  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</dc:title>
  <dc:creator>Sara Yasmeen (Wipro Technologies)</dc:creator>
  <cp:lastModifiedBy>User</cp:lastModifiedBy>
  <cp:revision>175</cp:revision>
  <dcterms:created xsi:type="dcterms:W3CDTF">2010-02-23T11:30:32Z</dcterms:created>
  <dcterms:modified xsi:type="dcterms:W3CDTF">2014-12-16T10:01:01Z</dcterms:modified>
</cp:coreProperties>
</file>