
<file path=[Content_Types].xml><?xml version="1.0" encoding="utf-8"?>
<Types xmlns="http://schemas.openxmlformats.org/package/2006/content-types">
  <Override PartName="/ppt/tags/tag8.xml" ContentType="application/vnd.openxmlformats-officedocument.presentationml.tags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tags/tag16.xml" ContentType="application/vnd.openxmlformats-officedocument.presentationml.tags+xml"/>
  <Override PartName="/ppt/diagrams/data6.xml" ContentType="application/vnd.openxmlformats-officedocument.drawingml.diagramData+xml"/>
  <Override PartName="/ppt/tags/tag18.xml" ContentType="application/vnd.openxmlformats-officedocument.presentationml.tags+xml"/>
  <Override PartName="/ppt/diagrams/layout3.xml" ContentType="application/vnd.openxmlformats-officedocument.drawingml.diagramLayout+xml"/>
  <Override PartName="/ppt/tags/tag14.xml" ContentType="application/vnd.openxmlformats-officedocument.presentationml.tags+xml"/>
  <Override PartName="/ppt/diagrams/data4.xml" ContentType="application/vnd.openxmlformats-officedocument.drawingml.diagramData+xml"/>
  <Override PartName="/ppt/tags/tag25.xml" ContentType="application/vnd.openxmlformats-officedocument.presentationml.tags+xml"/>
  <Override PartName="/ppt/diagrams/layout1.xml" ContentType="application/vnd.openxmlformats-officedocument.drawingml.diagramLayout+xml"/>
  <Override PartName="/ppt/tags/tag12.xml" ContentType="application/vnd.openxmlformats-officedocument.presentationml.tags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tags/tag23.xml" ContentType="application/vnd.openxmlformats-officedocument.presentationml.tag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diagrams/colors4.xml" ContentType="application/vnd.openxmlformats-officedocument.drawingml.diagramColors+xml"/>
  <Override PartName="/ppt/charts/chart1.xml" ContentType="application/vnd.openxmlformats-officedocument.drawingml.chart+xml"/>
  <Override PartName="/ppt/tags/tag21.xml" ContentType="application/vnd.openxmlformats-officedocument.presentationml.tags+xml"/>
  <Override PartName="/ppt/diagrams/drawing5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7.xml" ContentType="application/vnd.openxmlformats-officedocument.presentationml.tags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Default Extension="bin" ContentType="application/vnd.openxmlformats-officedocument.oleObject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diagrams/layout6.xml" ContentType="application/vnd.openxmlformats-officedocument.drawingml.diagramLayout+xml"/>
  <Override PartName="/ppt/tags/tag19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tags/tag17.xml" ContentType="application/vnd.openxmlformats-officedocument.presentationml.tags+xml"/>
  <Override PartName="/ppt/tags/tag26.xml" ContentType="application/vnd.openxmlformats-officedocument.presentationml.tags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tags/tag15.xml" ContentType="application/vnd.openxmlformats-officedocument.presentationml.tags+xml"/>
  <Override PartName="/ppt/diagrams/data5.xml" ContentType="application/vnd.openxmlformats-officedocument.drawingml.diagramData+xml"/>
  <Default Extension="vml" ContentType="application/vnd.openxmlformats-officedocument.vmlDrawing"/>
  <Override PartName="/ppt/tags/tag24.xml" ContentType="application/vnd.openxmlformats-officedocument.presentationml.tags+xml"/>
  <Override PartName="/ppt/tags/tag13.xml" ContentType="application/vnd.openxmlformats-officedocument.presentationml.tags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tags/tag22.xml" ContentType="application/vnd.openxmlformats-officedocument.presentationml.tags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tags/tag20.xml" ContentType="application/vnd.openxmlformats-officedocument.presentationml.tags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Default Extension="wmf" ContentType="image/x-wmf"/>
  <Override PartName="/ppt/tags/tag2.xml" ContentType="application/vnd.openxmlformats-officedocument.presentationml.tags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8"/>
  </p:notesMasterIdLst>
  <p:sldIdLst>
    <p:sldId id="265" r:id="rId2"/>
    <p:sldId id="264" r:id="rId3"/>
    <p:sldId id="267" r:id="rId4"/>
    <p:sldId id="282" r:id="rId5"/>
    <p:sldId id="268" r:id="rId6"/>
    <p:sldId id="289" r:id="rId7"/>
    <p:sldId id="269" r:id="rId8"/>
    <p:sldId id="290" r:id="rId9"/>
    <p:sldId id="272" r:id="rId10"/>
    <p:sldId id="284" r:id="rId11"/>
    <p:sldId id="293" r:id="rId12"/>
    <p:sldId id="296" r:id="rId13"/>
    <p:sldId id="306" r:id="rId14"/>
    <p:sldId id="307" r:id="rId15"/>
    <p:sldId id="297" r:id="rId16"/>
    <p:sldId id="300" r:id="rId17"/>
    <p:sldId id="285" r:id="rId18"/>
    <p:sldId id="270" r:id="rId19"/>
    <p:sldId id="299" r:id="rId20"/>
    <p:sldId id="275" r:id="rId21"/>
    <p:sldId id="276" r:id="rId22"/>
    <p:sldId id="278" r:id="rId23"/>
    <p:sldId id="304" r:id="rId24"/>
    <p:sldId id="283" r:id="rId25"/>
    <p:sldId id="279" r:id="rId26"/>
    <p:sldId id="305" r:id="rId27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E1A0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72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E:\&#1051;&#1080;&#1089;&#1090;%20Microsoft%20Office%20Excel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9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/>
            </a:pPr>
            <a:r>
              <a:rPr lang="ru-RU" sz="1600" b="1" i="0" baseline="0" dirty="0" err="1" smtClean="0"/>
              <a:t>Результати</a:t>
            </a:r>
            <a:r>
              <a:rPr lang="ru-RU" sz="1600" b="1" i="0" baseline="0" dirty="0" smtClean="0"/>
              <a:t> </a:t>
            </a:r>
            <a:r>
              <a:rPr lang="ru-RU" sz="1600" b="1" i="0" baseline="0" dirty="0" err="1" smtClean="0"/>
              <a:t>опитування</a:t>
            </a:r>
            <a:endParaRPr lang="ru-RU" sz="1600" b="1" i="0" baseline="0" dirty="0" smtClean="0"/>
          </a:p>
          <a:p>
            <a:pPr>
              <a:defRPr sz="1600"/>
            </a:pPr>
            <a:r>
              <a:rPr lang="ru-RU" sz="1600" b="1" i="0" baseline="0" dirty="0" smtClean="0"/>
              <a:t> </a:t>
            </a:r>
            <a:r>
              <a:rPr lang="ru-RU" sz="1600" b="1" i="0" baseline="0" dirty="0" err="1" smtClean="0"/>
              <a:t>учнів</a:t>
            </a:r>
            <a:r>
              <a:rPr lang="ru-RU" sz="1600" b="1" i="0" baseline="0" dirty="0" smtClean="0"/>
              <a:t> 5, 10 - А </a:t>
            </a:r>
            <a:r>
              <a:rPr lang="ru-RU" sz="1600" b="1" i="0" baseline="0" dirty="0" err="1" smtClean="0"/>
              <a:t>класів</a:t>
            </a:r>
            <a:endParaRPr lang="ru-RU" sz="1600" b="1" i="0" baseline="0" dirty="0"/>
          </a:p>
        </c:rich>
      </c:tx>
    </c:title>
    <c:plotArea>
      <c:layout/>
      <c:pieChart>
        <c:varyColors val="1"/>
        <c:ser>
          <c:idx val="0"/>
          <c:order val="0"/>
          <c:cat>
            <c:strRef>
              <c:f>Лист1!$A$1:$A$2</c:f>
              <c:strCache>
                <c:ptCount val="2"/>
                <c:pt idx="0">
                  <c:v>цікавий предмет</c:v>
                </c:pt>
                <c:pt idx="1">
                  <c:v>улюблений предмет</c:v>
                </c:pt>
              </c:strCache>
            </c:strRef>
          </c:cat>
          <c:val>
            <c:numRef>
              <c:f>Лист1!$B$1:$B$2</c:f>
              <c:numCache>
                <c:formatCode>General</c:formatCode>
                <c:ptCount val="2"/>
                <c:pt idx="0">
                  <c:v>45</c:v>
                </c:pt>
                <c:pt idx="1">
                  <c:v>6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r"/>
      <c:legendEntry>
        <c:idx val="0"/>
        <c:txPr>
          <a:bodyPr/>
          <a:lstStyle/>
          <a:p>
            <a:pPr>
              <a:defRPr sz="140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400"/>
            </a:pPr>
            <a:endParaRPr lang="ru-RU"/>
          </a:p>
        </c:txPr>
      </c:legendEntry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2"/>
</c:chartSpace>
</file>

<file path=ppt/diagrams/_rels/data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diagrams/_rels/drawing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1.png"/><Relationship Id="rId1" Type="http://schemas.openxmlformats.org/officeDocument/2006/relationships/image" Target="../media/image14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D2B9D6-057C-4CBC-A107-21B4AD9D49DD}" type="doc">
      <dgm:prSet loTypeId="urn:microsoft.com/office/officeart/2005/8/layout/chevron2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uk-UA"/>
        </a:p>
      </dgm:t>
    </dgm:pt>
    <dgm:pt modelId="{7BDB68BC-3529-4C39-803E-64F1ACEAC1D0}">
      <dgm:prSet phldrT="[Текст]" custT="1"/>
      <dgm:spPr/>
      <dgm:t>
        <a:bodyPr/>
        <a:lstStyle/>
        <a:p>
          <a:r>
            <a:rPr lang="uk-UA" sz="1800" b="1" dirty="0" smtClean="0">
              <a:solidFill>
                <a:schemeClr val="accent3">
                  <a:lumMod val="50000"/>
                </a:schemeClr>
              </a:solidFill>
              <a:latin typeface="Century" pitchFamily="18" charset="0"/>
            </a:rPr>
            <a:t>1</a:t>
          </a:r>
          <a:endParaRPr lang="uk-UA" sz="1800" b="1" dirty="0">
            <a:solidFill>
              <a:schemeClr val="accent3">
                <a:lumMod val="50000"/>
              </a:schemeClr>
            </a:solidFill>
            <a:latin typeface="Century" pitchFamily="18" charset="0"/>
          </a:endParaRPr>
        </a:p>
      </dgm:t>
    </dgm:pt>
    <dgm:pt modelId="{48B33E4B-FEE1-4EC3-B11D-D04F7F44D708}" type="parTrans" cxnId="{675B5832-D200-4681-9519-83E8C1F3CC2A}">
      <dgm:prSet/>
      <dgm:spPr/>
      <dgm:t>
        <a:bodyPr/>
        <a:lstStyle/>
        <a:p>
          <a:endParaRPr lang="uk-UA" sz="2000" b="1">
            <a:solidFill>
              <a:schemeClr val="accent3">
                <a:lumMod val="50000"/>
              </a:schemeClr>
            </a:solidFill>
            <a:latin typeface="Century" pitchFamily="18" charset="0"/>
          </a:endParaRPr>
        </a:p>
      </dgm:t>
    </dgm:pt>
    <dgm:pt modelId="{2770C74A-E0CB-489D-BC79-E49B86BFE2F8}" type="sibTrans" cxnId="{675B5832-D200-4681-9519-83E8C1F3CC2A}">
      <dgm:prSet/>
      <dgm:spPr/>
      <dgm:t>
        <a:bodyPr/>
        <a:lstStyle/>
        <a:p>
          <a:endParaRPr lang="uk-UA" sz="2000" b="1">
            <a:solidFill>
              <a:schemeClr val="accent3">
                <a:lumMod val="50000"/>
              </a:schemeClr>
            </a:solidFill>
            <a:latin typeface="Century" pitchFamily="18" charset="0"/>
          </a:endParaRPr>
        </a:p>
      </dgm:t>
    </dgm:pt>
    <dgm:pt modelId="{0FC8B8E2-62F1-4181-83DE-B2CFA983BF73}">
      <dgm:prSet phldrT="[Текст]" custT="1"/>
      <dgm:spPr/>
      <dgm:t>
        <a:bodyPr/>
        <a:lstStyle/>
        <a:p>
          <a:r>
            <a:rPr lang="uk-UA" sz="1800" b="1" dirty="0" smtClean="0">
              <a:solidFill>
                <a:schemeClr val="accent3">
                  <a:lumMod val="50000"/>
                </a:schemeClr>
              </a:solidFill>
              <a:latin typeface="Century" pitchFamily="18" charset="0"/>
            </a:rPr>
            <a:t>2</a:t>
          </a:r>
          <a:endParaRPr lang="uk-UA" sz="1800" b="1" dirty="0">
            <a:solidFill>
              <a:schemeClr val="accent3">
                <a:lumMod val="50000"/>
              </a:schemeClr>
            </a:solidFill>
            <a:latin typeface="Century" pitchFamily="18" charset="0"/>
          </a:endParaRPr>
        </a:p>
      </dgm:t>
    </dgm:pt>
    <dgm:pt modelId="{C865BBAD-0886-4C32-B3A9-84AC4E1D7B35}" type="parTrans" cxnId="{FEAC5533-0D6F-4093-9215-7F745DE518D5}">
      <dgm:prSet/>
      <dgm:spPr/>
      <dgm:t>
        <a:bodyPr/>
        <a:lstStyle/>
        <a:p>
          <a:endParaRPr lang="uk-UA" sz="2000" b="1">
            <a:solidFill>
              <a:schemeClr val="accent3">
                <a:lumMod val="50000"/>
              </a:schemeClr>
            </a:solidFill>
            <a:latin typeface="Century" pitchFamily="18" charset="0"/>
          </a:endParaRPr>
        </a:p>
      </dgm:t>
    </dgm:pt>
    <dgm:pt modelId="{05A03D96-5BC8-4988-819F-044190E3D7A0}" type="sibTrans" cxnId="{FEAC5533-0D6F-4093-9215-7F745DE518D5}">
      <dgm:prSet/>
      <dgm:spPr/>
      <dgm:t>
        <a:bodyPr/>
        <a:lstStyle/>
        <a:p>
          <a:endParaRPr lang="uk-UA" sz="2000" b="1">
            <a:solidFill>
              <a:schemeClr val="accent3">
                <a:lumMod val="50000"/>
              </a:schemeClr>
            </a:solidFill>
            <a:latin typeface="Century" pitchFamily="18" charset="0"/>
          </a:endParaRPr>
        </a:p>
      </dgm:t>
    </dgm:pt>
    <dgm:pt modelId="{9F65B202-72AB-4D27-8115-77B194E81FFC}">
      <dgm:prSet phldrT="[Текст]" custT="1"/>
      <dgm:spPr/>
      <dgm:t>
        <a:bodyPr/>
        <a:lstStyle/>
        <a:p>
          <a:r>
            <a:rPr lang="uk-UA" sz="1800" b="1" dirty="0" smtClean="0">
              <a:solidFill>
                <a:schemeClr val="accent3">
                  <a:lumMod val="50000"/>
                </a:schemeClr>
              </a:solidFill>
              <a:latin typeface="Century" pitchFamily="18" charset="0"/>
            </a:rPr>
            <a:t>4</a:t>
          </a:r>
          <a:endParaRPr lang="uk-UA" sz="1800" b="1" dirty="0">
            <a:solidFill>
              <a:schemeClr val="accent3">
                <a:lumMod val="50000"/>
              </a:schemeClr>
            </a:solidFill>
            <a:latin typeface="Century" pitchFamily="18" charset="0"/>
          </a:endParaRPr>
        </a:p>
      </dgm:t>
    </dgm:pt>
    <dgm:pt modelId="{FFD87C6B-20C9-4B11-86C1-96391CD94534}" type="parTrans" cxnId="{58118362-8B28-4B19-93D2-022E6B219C23}">
      <dgm:prSet/>
      <dgm:spPr/>
      <dgm:t>
        <a:bodyPr/>
        <a:lstStyle/>
        <a:p>
          <a:endParaRPr lang="uk-UA" sz="2000" b="1">
            <a:solidFill>
              <a:schemeClr val="accent3">
                <a:lumMod val="50000"/>
              </a:schemeClr>
            </a:solidFill>
            <a:latin typeface="Century" pitchFamily="18" charset="0"/>
          </a:endParaRPr>
        </a:p>
      </dgm:t>
    </dgm:pt>
    <dgm:pt modelId="{E3994ECF-A48E-45F1-A10B-A1F63CB80B4D}" type="sibTrans" cxnId="{58118362-8B28-4B19-93D2-022E6B219C23}">
      <dgm:prSet/>
      <dgm:spPr/>
      <dgm:t>
        <a:bodyPr/>
        <a:lstStyle/>
        <a:p>
          <a:endParaRPr lang="uk-UA" sz="2000" b="1">
            <a:solidFill>
              <a:schemeClr val="accent3">
                <a:lumMod val="50000"/>
              </a:schemeClr>
            </a:solidFill>
            <a:latin typeface="Century" pitchFamily="18" charset="0"/>
          </a:endParaRPr>
        </a:p>
      </dgm:t>
    </dgm:pt>
    <dgm:pt modelId="{CAC32E24-8F0C-41BC-8541-DB14E9B3E1CC}">
      <dgm:prSet phldrT="[Текст]" custT="1"/>
      <dgm:spPr/>
      <dgm:t>
        <a:bodyPr/>
        <a:lstStyle/>
        <a:p>
          <a:r>
            <a:rPr lang="uk-UA" sz="1800" b="1" dirty="0" smtClean="0">
              <a:solidFill>
                <a:schemeClr val="accent3">
                  <a:lumMod val="50000"/>
                </a:schemeClr>
              </a:solidFill>
              <a:latin typeface="Century" pitchFamily="18" charset="0"/>
            </a:rPr>
            <a:t>5</a:t>
          </a:r>
          <a:endParaRPr lang="uk-UA" sz="1800" b="1" dirty="0">
            <a:solidFill>
              <a:schemeClr val="accent3">
                <a:lumMod val="50000"/>
              </a:schemeClr>
            </a:solidFill>
            <a:latin typeface="Century" pitchFamily="18" charset="0"/>
          </a:endParaRPr>
        </a:p>
      </dgm:t>
    </dgm:pt>
    <dgm:pt modelId="{161BD226-E603-44B7-826B-1F40DDCB9D0D}" type="parTrans" cxnId="{C558B857-772A-49F6-9B25-209E327A4855}">
      <dgm:prSet/>
      <dgm:spPr/>
      <dgm:t>
        <a:bodyPr/>
        <a:lstStyle/>
        <a:p>
          <a:endParaRPr lang="uk-UA" sz="2000" b="1">
            <a:solidFill>
              <a:schemeClr val="accent3">
                <a:lumMod val="50000"/>
              </a:schemeClr>
            </a:solidFill>
            <a:latin typeface="Century" pitchFamily="18" charset="0"/>
          </a:endParaRPr>
        </a:p>
      </dgm:t>
    </dgm:pt>
    <dgm:pt modelId="{49A119FB-D6DD-45D6-BD71-35D0C16D7E07}" type="sibTrans" cxnId="{C558B857-772A-49F6-9B25-209E327A4855}">
      <dgm:prSet/>
      <dgm:spPr/>
      <dgm:t>
        <a:bodyPr/>
        <a:lstStyle/>
        <a:p>
          <a:endParaRPr lang="uk-UA" sz="2000" b="1">
            <a:solidFill>
              <a:schemeClr val="accent3">
                <a:lumMod val="50000"/>
              </a:schemeClr>
            </a:solidFill>
            <a:latin typeface="Century" pitchFamily="18" charset="0"/>
          </a:endParaRPr>
        </a:p>
      </dgm:t>
    </dgm:pt>
    <dgm:pt modelId="{8493D396-3EAA-447A-82B2-C2F7D5069D4B}">
      <dgm:prSet custT="1"/>
      <dgm:spPr/>
      <dgm:t>
        <a:bodyPr/>
        <a:lstStyle/>
        <a:p>
          <a:r>
            <a:rPr lang="uk-UA" sz="3600" b="1" dirty="0" smtClean="0">
              <a:solidFill>
                <a:schemeClr val="accent3">
                  <a:lumMod val="50000"/>
                </a:schemeClr>
              </a:solidFill>
              <a:latin typeface="Century" pitchFamily="18" charset="0"/>
            </a:rPr>
            <a:t>Первинний</a:t>
          </a:r>
          <a:endParaRPr lang="uk-UA" sz="3600" b="1" dirty="0">
            <a:solidFill>
              <a:schemeClr val="accent3">
                <a:lumMod val="50000"/>
              </a:schemeClr>
            </a:solidFill>
            <a:latin typeface="Century" pitchFamily="18" charset="0"/>
          </a:endParaRPr>
        </a:p>
      </dgm:t>
    </dgm:pt>
    <dgm:pt modelId="{FE4900E4-6644-4E79-AD59-AC9CBF27DF47}" type="parTrans" cxnId="{85038FB1-8F98-417F-9DBD-A4F96972D683}">
      <dgm:prSet/>
      <dgm:spPr/>
      <dgm:t>
        <a:bodyPr/>
        <a:lstStyle/>
        <a:p>
          <a:endParaRPr lang="uk-UA" sz="2000" b="1">
            <a:solidFill>
              <a:schemeClr val="accent3">
                <a:lumMod val="50000"/>
              </a:schemeClr>
            </a:solidFill>
            <a:latin typeface="Century" pitchFamily="18" charset="0"/>
          </a:endParaRPr>
        </a:p>
      </dgm:t>
    </dgm:pt>
    <dgm:pt modelId="{13B317D3-04E0-4A8A-8F4D-92DA4DBA51E0}" type="sibTrans" cxnId="{85038FB1-8F98-417F-9DBD-A4F96972D683}">
      <dgm:prSet/>
      <dgm:spPr/>
      <dgm:t>
        <a:bodyPr/>
        <a:lstStyle/>
        <a:p>
          <a:endParaRPr lang="uk-UA" sz="2000" b="1">
            <a:solidFill>
              <a:schemeClr val="accent3">
                <a:lumMod val="50000"/>
              </a:schemeClr>
            </a:solidFill>
            <a:latin typeface="Century" pitchFamily="18" charset="0"/>
          </a:endParaRPr>
        </a:p>
      </dgm:t>
    </dgm:pt>
    <dgm:pt modelId="{44FC3CBE-0682-4D9E-93DB-76CE8EAC2B9D}">
      <dgm:prSet custT="1"/>
      <dgm:spPr/>
      <dgm:t>
        <a:bodyPr/>
        <a:lstStyle/>
        <a:p>
          <a:r>
            <a:rPr lang="uk-UA" sz="3600" b="1" dirty="0" smtClean="0">
              <a:solidFill>
                <a:schemeClr val="accent3">
                  <a:lumMod val="50000"/>
                </a:schemeClr>
              </a:solidFill>
              <a:latin typeface="Century" pitchFamily="18" charset="0"/>
            </a:rPr>
            <a:t>Локальний</a:t>
          </a:r>
          <a:endParaRPr lang="uk-UA" sz="3600" b="1" dirty="0">
            <a:solidFill>
              <a:schemeClr val="accent3">
                <a:lumMod val="50000"/>
              </a:schemeClr>
            </a:solidFill>
            <a:latin typeface="Century" pitchFamily="18" charset="0"/>
          </a:endParaRPr>
        </a:p>
      </dgm:t>
    </dgm:pt>
    <dgm:pt modelId="{AF441F15-9E35-4DAF-A8FA-28D5A1A80CD3}" type="parTrans" cxnId="{BA9EE683-3675-4226-B6F3-10B103317A9E}">
      <dgm:prSet/>
      <dgm:spPr/>
      <dgm:t>
        <a:bodyPr/>
        <a:lstStyle/>
        <a:p>
          <a:endParaRPr lang="uk-UA" sz="2000" b="1">
            <a:solidFill>
              <a:schemeClr val="accent3">
                <a:lumMod val="50000"/>
              </a:schemeClr>
            </a:solidFill>
            <a:latin typeface="Century" pitchFamily="18" charset="0"/>
          </a:endParaRPr>
        </a:p>
      </dgm:t>
    </dgm:pt>
    <dgm:pt modelId="{CA958007-727A-4C8B-AF6E-1FEB5CD49BB9}" type="sibTrans" cxnId="{BA9EE683-3675-4226-B6F3-10B103317A9E}">
      <dgm:prSet/>
      <dgm:spPr/>
      <dgm:t>
        <a:bodyPr/>
        <a:lstStyle/>
        <a:p>
          <a:endParaRPr lang="uk-UA" sz="2000" b="1">
            <a:solidFill>
              <a:schemeClr val="accent3">
                <a:lumMod val="50000"/>
              </a:schemeClr>
            </a:solidFill>
            <a:latin typeface="Century" pitchFamily="18" charset="0"/>
          </a:endParaRPr>
        </a:p>
      </dgm:t>
    </dgm:pt>
    <dgm:pt modelId="{5610539A-175D-427A-987F-45D40110BE1C}">
      <dgm:prSet custT="1"/>
      <dgm:spPr/>
      <dgm:t>
        <a:bodyPr/>
        <a:lstStyle/>
        <a:p>
          <a:r>
            <a:rPr lang="uk-UA" sz="1800" b="1" dirty="0" smtClean="0">
              <a:solidFill>
                <a:schemeClr val="accent3">
                  <a:lumMod val="50000"/>
                </a:schemeClr>
              </a:solidFill>
              <a:latin typeface="Century" pitchFamily="18" charset="0"/>
            </a:rPr>
            <a:t>3</a:t>
          </a:r>
          <a:endParaRPr lang="uk-UA" sz="1800" b="1" dirty="0">
            <a:solidFill>
              <a:schemeClr val="accent3">
                <a:lumMod val="50000"/>
              </a:schemeClr>
            </a:solidFill>
            <a:latin typeface="Century" pitchFamily="18" charset="0"/>
          </a:endParaRPr>
        </a:p>
      </dgm:t>
    </dgm:pt>
    <dgm:pt modelId="{2426669B-5C3F-4566-B4CA-E77E7A1BFD87}" type="parTrans" cxnId="{178BD68C-DE75-455D-A2A0-8F55AD13458B}">
      <dgm:prSet/>
      <dgm:spPr/>
      <dgm:t>
        <a:bodyPr/>
        <a:lstStyle/>
        <a:p>
          <a:endParaRPr lang="uk-UA" sz="2000" b="1">
            <a:solidFill>
              <a:schemeClr val="accent3">
                <a:lumMod val="50000"/>
              </a:schemeClr>
            </a:solidFill>
            <a:latin typeface="Century" pitchFamily="18" charset="0"/>
          </a:endParaRPr>
        </a:p>
      </dgm:t>
    </dgm:pt>
    <dgm:pt modelId="{4781B007-7CC6-4462-A9EA-D13050E50D68}" type="sibTrans" cxnId="{178BD68C-DE75-455D-A2A0-8F55AD13458B}">
      <dgm:prSet/>
      <dgm:spPr/>
      <dgm:t>
        <a:bodyPr/>
        <a:lstStyle/>
        <a:p>
          <a:endParaRPr lang="uk-UA" sz="2000" b="1">
            <a:solidFill>
              <a:schemeClr val="accent3">
                <a:lumMod val="50000"/>
              </a:schemeClr>
            </a:solidFill>
            <a:latin typeface="Century" pitchFamily="18" charset="0"/>
          </a:endParaRPr>
        </a:p>
      </dgm:t>
    </dgm:pt>
    <dgm:pt modelId="{F4713DA0-A03E-48C9-A448-D2D7D6674253}">
      <dgm:prSet custT="1"/>
      <dgm:spPr/>
      <dgm:t>
        <a:bodyPr/>
        <a:lstStyle/>
        <a:p>
          <a:r>
            <a:rPr lang="uk-UA" sz="3600" b="1" smtClean="0">
              <a:solidFill>
                <a:schemeClr val="accent3">
                  <a:lumMod val="50000"/>
                </a:schemeClr>
              </a:solidFill>
              <a:latin typeface="Century" pitchFamily="18" charset="0"/>
            </a:rPr>
            <a:t>Міжпонятійний</a:t>
          </a:r>
          <a:endParaRPr lang="uk-UA" sz="3600" b="1">
            <a:solidFill>
              <a:schemeClr val="accent3">
                <a:lumMod val="50000"/>
              </a:schemeClr>
            </a:solidFill>
            <a:latin typeface="Century" pitchFamily="18" charset="0"/>
          </a:endParaRPr>
        </a:p>
      </dgm:t>
    </dgm:pt>
    <dgm:pt modelId="{86F5BDD0-9694-4973-9B44-C0AB860CD6E8}" type="parTrans" cxnId="{D7FC3DB3-9DF5-46BB-8B39-331E4DF7E0FD}">
      <dgm:prSet/>
      <dgm:spPr/>
      <dgm:t>
        <a:bodyPr/>
        <a:lstStyle/>
        <a:p>
          <a:endParaRPr lang="uk-UA" sz="2000" b="1">
            <a:solidFill>
              <a:schemeClr val="accent3">
                <a:lumMod val="50000"/>
              </a:schemeClr>
            </a:solidFill>
            <a:latin typeface="Century" pitchFamily="18" charset="0"/>
          </a:endParaRPr>
        </a:p>
      </dgm:t>
    </dgm:pt>
    <dgm:pt modelId="{E29CDDD7-BCBD-4815-819D-3B7A556D7722}" type="sibTrans" cxnId="{D7FC3DB3-9DF5-46BB-8B39-331E4DF7E0FD}">
      <dgm:prSet/>
      <dgm:spPr/>
      <dgm:t>
        <a:bodyPr/>
        <a:lstStyle/>
        <a:p>
          <a:endParaRPr lang="uk-UA" sz="2000" b="1">
            <a:solidFill>
              <a:schemeClr val="accent3">
                <a:lumMod val="50000"/>
              </a:schemeClr>
            </a:solidFill>
            <a:latin typeface="Century" pitchFamily="18" charset="0"/>
          </a:endParaRPr>
        </a:p>
      </dgm:t>
    </dgm:pt>
    <dgm:pt modelId="{ED18D714-97A2-4057-986F-EC268BAE1BA8}">
      <dgm:prSet custT="1"/>
      <dgm:spPr/>
      <dgm:t>
        <a:bodyPr/>
        <a:lstStyle/>
        <a:p>
          <a:r>
            <a:rPr lang="uk-UA" sz="3600" b="1" dirty="0" smtClean="0">
              <a:solidFill>
                <a:schemeClr val="accent3">
                  <a:lumMod val="50000"/>
                </a:schemeClr>
              </a:solidFill>
              <a:latin typeface="Century" pitchFamily="18" charset="0"/>
            </a:rPr>
            <a:t>Тематичний</a:t>
          </a:r>
          <a:endParaRPr lang="uk-UA" sz="3600" b="1" dirty="0">
            <a:solidFill>
              <a:schemeClr val="accent3">
                <a:lumMod val="50000"/>
              </a:schemeClr>
            </a:solidFill>
            <a:latin typeface="Century" pitchFamily="18" charset="0"/>
          </a:endParaRPr>
        </a:p>
      </dgm:t>
    </dgm:pt>
    <dgm:pt modelId="{994A1C98-559B-4170-B438-99BB56AACB4B}" type="parTrans" cxnId="{59B7F8ED-C428-4994-AEDA-D41EAE7D5E5E}">
      <dgm:prSet/>
      <dgm:spPr/>
      <dgm:t>
        <a:bodyPr/>
        <a:lstStyle/>
        <a:p>
          <a:endParaRPr lang="uk-UA" sz="2000" b="1">
            <a:solidFill>
              <a:schemeClr val="accent3">
                <a:lumMod val="50000"/>
              </a:schemeClr>
            </a:solidFill>
            <a:latin typeface="Century" pitchFamily="18" charset="0"/>
          </a:endParaRPr>
        </a:p>
      </dgm:t>
    </dgm:pt>
    <dgm:pt modelId="{762741C6-5FC6-4D23-8735-B26CFA1C4A3A}" type="sibTrans" cxnId="{59B7F8ED-C428-4994-AEDA-D41EAE7D5E5E}">
      <dgm:prSet/>
      <dgm:spPr/>
      <dgm:t>
        <a:bodyPr/>
        <a:lstStyle/>
        <a:p>
          <a:endParaRPr lang="uk-UA" sz="2000" b="1">
            <a:solidFill>
              <a:schemeClr val="accent3">
                <a:lumMod val="50000"/>
              </a:schemeClr>
            </a:solidFill>
            <a:latin typeface="Century" pitchFamily="18" charset="0"/>
          </a:endParaRPr>
        </a:p>
      </dgm:t>
    </dgm:pt>
    <dgm:pt modelId="{0B51AA92-7C93-4527-909B-B03BC93244C1}">
      <dgm:prSet custT="1"/>
      <dgm:spPr/>
      <dgm:t>
        <a:bodyPr/>
        <a:lstStyle/>
        <a:p>
          <a:r>
            <a:rPr lang="uk-UA" sz="3600" b="1" smtClean="0">
              <a:solidFill>
                <a:schemeClr val="accent3">
                  <a:lumMod val="50000"/>
                </a:schemeClr>
              </a:solidFill>
              <a:latin typeface="Century" pitchFamily="18" charset="0"/>
            </a:rPr>
            <a:t>Підсумковий</a:t>
          </a:r>
          <a:endParaRPr lang="uk-UA" sz="3600" b="1">
            <a:solidFill>
              <a:schemeClr val="accent3">
                <a:lumMod val="50000"/>
              </a:schemeClr>
            </a:solidFill>
            <a:latin typeface="Century" pitchFamily="18" charset="0"/>
          </a:endParaRPr>
        </a:p>
      </dgm:t>
    </dgm:pt>
    <dgm:pt modelId="{704C175F-1E83-4A9C-84AE-CD0ECCD399BE}" type="parTrans" cxnId="{8760436E-6579-436D-918C-5AC5E05D724B}">
      <dgm:prSet/>
      <dgm:spPr/>
      <dgm:t>
        <a:bodyPr/>
        <a:lstStyle/>
        <a:p>
          <a:endParaRPr lang="uk-UA" sz="2000" b="1">
            <a:solidFill>
              <a:schemeClr val="accent3">
                <a:lumMod val="50000"/>
              </a:schemeClr>
            </a:solidFill>
            <a:latin typeface="Century" pitchFamily="18" charset="0"/>
          </a:endParaRPr>
        </a:p>
      </dgm:t>
    </dgm:pt>
    <dgm:pt modelId="{835B7306-0D78-4907-BCCF-B9B95296899D}" type="sibTrans" cxnId="{8760436E-6579-436D-918C-5AC5E05D724B}">
      <dgm:prSet/>
      <dgm:spPr/>
      <dgm:t>
        <a:bodyPr/>
        <a:lstStyle/>
        <a:p>
          <a:endParaRPr lang="uk-UA" sz="2000" b="1">
            <a:solidFill>
              <a:schemeClr val="accent3">
                <a:lumMod val="50000"/>
              </a:schemeClr>
            </a:solidFill>
            <a:latin typeface="Century" pitchFamily="18" charset="0"/>
          </a:endParaRPr>
        </a:p>
      </dgm:t>
    </dgm:pt>
    <dgm:pt modelId="{CB8545BB-9361-485E-8A36-8D37200AE7B4}" type="pres">
      <dgm:prSet presAssocID="{13D2B9D6-057C-4CBC-A107-21B4AD9D49D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5946E6BF-8A6E-4ED7-966A-9BDAA3D3DD27}" type="pres">
      <dgm:prSet presAssocID="{7BDB68BC-3529-4C39-803E-64F1ACEAC1D0}" presName="composite" presStyleCnt="0"/>
      <dgm:spPr/>
    </dgm:pt>
    <dgm:pt modelId="{D779537A-E9B0-4C3B-AA3D-D576366292BF}" type="pres">
      <dgm:prSet presAssocID="{7BDB68BC-3529-4C39-803E-64F1ACEAC1D0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A52F3EA-B407-4DFF-96C6-BFC7F99C2E80}" type="pres">
      <dgm:prSet presAssocID="{7BDB68BC-3529-4C39-803E-64F1ACEAC1D0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47D634A-BC49-4DD4-9A38-433BE54B5CAD}" type="pres">
      <dgm:prSet presAssocID="{2770C74A-E0CB-489D-BC79-E49B86BFE2F8}" presName="sp" presStyleCnt="0"/>
      <dgm:spPr/>
    </dgm:pt>
    <dgm:pt modelId="{F1F8A1C2-C94A-4342-A51A-2E61D90016D7}" type="pres">
      <dgm:prSet presAssocID="{0FC8B8E2-62F1-4181-83DE-B2CFA983BF73}" presName="composite" presStyleCnt="0"/>
      <dgm:spPr/>
    </dgm:pt>
    <dgm:pt modelId="{C33795EE-6D25-4458-83AA-6C0D0D657633}" type="pres">
      <dgm:prSet presAssocID="{0FC8B8E2-62F1-4181-83DE-B2CFA983BF73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75F973E-2AAE-4D59-92F7-AA3A1B97EFD5}" type="pres">
      <dgm:prSet presAssocID="{0FC8B8E2-62F1-4181-83DE-B2CFA983BF73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1DEFF43-5439-46E8-91AE-87112496BE10}" type="pres">
      <dgm:prSet presAssocID="{05A03D96-5BC8-4988-819F-044190E3D7A0}" presName="sp" presStyleCnt="0"/>
      <dgm:spPr/>
    </dgm:pt>
    <dgm:pt modelId="{62731758-0896-4CBE-AB42-22591C3487C9}" type="pres">
      <dgm:prSet presAssocID="{5610539A-175D-427A-987F-45D40110BE1C}" presName="composite" presStyleCnt="0"/>
      <dgm:spPr/>
    </dgm:pt>
    <dgm:pt modelId="{F690140C-A0B8-4E73-900C-2D980CDEAB8F}" type="pres">
      <dgm:prSet presAssocID="{5610539A-175D-427A-987F-45D40110BE1C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0E38648-40A5-459F-9615-698E351296C1}" type="pres">
      <dgm:prSet presAssocID="{5610539A-175D-427A-987F-45D40110BE1C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77788FD-16FD-4A69-83C1-EDBFD99100A5}" type="pres">
      <dgm:prSet presAssocID="{4781B007-7CC6-4462-A9EA-D13050E50D68}" presName="sp" presStyleCnt="0"/>
      <dgm:spPr/>
    </dgm:pt>
    <dgm:pt modelId="{3CAA45D0-1716-4968-8CA5-D4F79D8F676B}" type="pres">
      <dgm:prSet presAssocID="{9F65B202-72AB-4D27-8115-77B194E81FFC}" presName="composite" presStyleCnt="0"/>
      <dgm:spPr/>
    </dgm:pt>
    <dgm:pt modelId="{52B77121-12C6-413E-A8E8-0C5CE18FE21A}" type="pres">
      <dgm:prSet presAssocID="{9F65B202-72AB-4D27-8115-77B194E81FFC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C1BFAE6-AC61-4966-B604-09377143EE3B}" type="pres">
      <dgm:prSet presAssocID="{9F65B202-72AB-4D27-8115-77B194E81FFC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DCCB47C-83E3-4301-B0B1-2A94EA5841E9}" type="pres">
      <dgm:prSet presAssocID="{E3994ECF-A48E-45F1-A10B-A1F63CB80B4D}" presName="sp" presStyleCnt="0"/>
      <dgm:spPr/>
    </dgm:pt>
    <dgm:pt modelId="{67677239-7643-40CD-99A8-86E9EC25FB54}" type="pres">
      <dgm:prSet presAssocID="{CAC32E24-8F0C-41BC-8541-DB14E9B3E1CC}" presName="composite" presStyleCnt="0"/>
      <dgm:spPr/>
    </dgm:pt>
    <dgm:pt modelId="{E8CD54B0-1A43-4504-8FA7-3B99D6A584F6}" type="pres">
      <dgm:prSet presAssocID="{CAC32E24-8F0C-41BC-8541-DB14E9B3E1CC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5A22361-D4A0-451F-9F83-247028883C84}" type="pres">
      <dgm:prSet presAssocID="{CAC32E24-8F0C-41BC-8541-DB14E9B3E1CC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E1DA8B19-17EF-44C6-8A0E-9D62458F692C}" type="presOf" srcId="{0FC8B8E2-62F1-4181-83DE-B2CFA983BF73}" destId="{C33795EE-6D25-4458-83AA-6C0D0D657633}" srcOrd="0" destOrd="0" presId="urn:microsoft.com/office/officeart/2005/8/layout/chevron2"/>
    <dgm:cxn modelId="{58118362-8B28-4B19-93D2-022E6B219C23}" srcId="{13D2B9D6-057C-4CBC-A107-21B4AD9D49DD}" destId="{9F65B202-72AB-4D27-8115-77B194E81FFC}" srcOrd="3" destOrd="0" parTransId="{FFD87C6B-20C9-4B11-86C1-96391CD94534}" sibTransId="{E3994ECF-A48E-45F1-A10B-A1F63CB80B4D}"/>
    <dgm:cxn modelId="{22AA973C-2FC3-4CAA-AC0D-55E5E7815090}" type="presOf" srcId="{F4713DA0-A03E-48C9-A448-D2D7D6674253}" destId="{90E38648-40A5-459F-9615-698E351296C1}" srcOrd="0" destOrd="0" presId="urn:microsoft.com/office/officeart/2005/8/layout/chevron2"/>
    <dgm:cxn modelId="{BA9EE683-3675-4226-B6F3-10B103317A9E}" srcId="{0FC8B8E2-62F1-4181-83DE-B2CFA983BF73}" destId="{44FC3CBE-0682-4D9E-93DB-76CE8EAC2B9D}" srcOrd="0" destOrd="0" parTransId="{AF441F15-9E35-4DAF-A8FA-28D5A1A80CD3}" sibTransId="{CA958007-727A-4C8B-AF6E-1FEB5CD49BB9}"/>
    <dgm:cxn modelId="{ECC72148-DE14-49CD-B610-AF3DAC5F67D6}" type="presOf" srcId="{7BDB68BC-3529-4C39-803E-64F1ACEAC1D0}" destId="{D779537A-E9B0-4C3B-AA3D-D576366292BF}" srcOrd="0" destOrd="0" presId="urn:microsoft.com/office/officeart/2005/8/layout/chevron2"/>
    <dgm:cxn modelId="{67048977-57CA-494A-A93F-6D24817C50C6}" type="presOf" srcId="{9F65B202-72AB-4D27-8115-77B194E81FFC}" destId="{52B77121-12C6-413E-A8E8-0C5CE18FE21A}" srcOrd="0" destOrd="0" presId="urn:microsoft.com/office/officeart/2005/8/layout/chevron2"/>
    <dgm:cxn modelId="{72C28345-A4E1-4C9B-8862-95C78BCB649A}" type="presOf" srcId="{44FC3CBE-0682-4D9E-93DB-76CE8EAC2B9D}" destId="{A75F973E-2AAE-4D59-92F7-AA3A1B97EFD5}" srcOrd="0" destOrd="0" presId="urn:microsoft.com/office/officeart/2005/8/layout/chevron2"/>
    <dgm:cxn modelId="{59B7F8ED-C428-4994-AEDA-D41EAE7D5E5E}" srcId="{9F65B202-72AB-4D27-8115-77B194E81FFC}" destId="{ED18D714-97A2-4057-986F-EC268BAE1BA8}" srcOrd="0" destOrd="0" parTransId="{994A1C98-559B-4170-B438-99BB56AACB4B}" sibTransId="{762741C6-5FC6-4D23-8735-B26CFA1C4A3A}"/>
    <dgm:cxn modelId="{85038FB1-8F98-417F-9DBD-A4F96972D683}" srcId="{7BDB68BC-3529-4C39-803E-64F1ACEAC1D0}" destId="{8493D396-3EAA-447A-82B2-C2F7D5069D4B}" srcOrd="0" destOrd="0" parTransId="{FE4900E4-6644-4E79-AD59-AC9CBF27DF47}" sibTransId="{13B317D3-04E0-4A8A-8F4D-92DA4DBA51E0}"/>
    <dgm:cxn modelId="{52DC2977-F2F6-4AC8-8B43-E4442557BF28}" type="presOf" srcId="{ED18D714-97A2-4057-986F-EC268BAE1BA8}" destId="{3C1BFAE6-AC61-4966-B604-09377143EE3B}" srcOrd="0" destOrd="0" presId="urn:microsoft.com/office/officeart/2005/8/layout/chevron2"/>
    <dgm:cxn modelId="{C558B857-772A-49F6-9B25-209E327A4855}" srcId="{13D2B9D6-057C-4CBC-A107-21B4AD9D49DD}" destId="{CAC32E24-8F0C-41BC-8541-DB14E9B3E1CC}" srcOrd="4" destOrd="0" parTransId="{161BD226-E603-44B7-826B-1F40DDCB9D0D}" sibTransId="{49A119FB-D6DD-45D6-BD71-35D0C16D7E07}"/>
    <dgm:cxn modelId="{E02DE77F-A2E6-4E91-836C-2517E87F573B}" type="presOf" srcId="{8493D396-3EAA-447A-82B2-C2F7D5069D4B}" destId="{8A52F3EA-B407-4DFF-96C6-BFC7F99C2E80}" srcOrd="0" destOrd="0" presId="urn:microsoft.com/office/officeart/2005/8/layout/chevron2"/>
    <dgm:cxn modelId="{FEAC5533-0D6F-4093-9215-7F745DE518D5}" srcId="{13D2B9D6-057C-4CBC-A107-21B4AD9D49DD}" destId="{0FC8B8E2-62F1-4181-83DE-B2CFA983BF73}" srcOrd="1" destOrd="0" parTransId="{C865BBAD-0886-4C32-B3A9-84AC4E1D7B35}" sibTransId="{05A03D96-5BC8-4988-819F-044190E3D7A0}"/>
    <dgm:cxn modelId="{346DAEA5-766B-4C4A-90F9-AED44BC62E45}" type="presOf" srcId="{13D2B9D6-057C-4CBC-A107-21B4AD9D49DD}" destId="{CB8545BB-9361-485E-8A36-8D37200AE7B4}" srcOrd="0" destOrd="0" presId="urn:microsoft.com/office/officeart/2005/8/layout/chevron2"/>
    <dgm:cxn modelId="{178BD68C-DE75-455D-A2A0-8F55AD13458B}" srcId="{13D2B9D6-057C-4CBC-A107-21B4AD9D49DD}" destId="{5610539A-175D-427A-987F-45D40110BE1C}" srcOrd="2" destOrd="0" parTransId="{2426669B-5C3F-4566-B4CA-E77E7A1BFD87}" sibTransId="{4781B007-7CC6-4462-A9EA-D13050E50D68}"/>
    <dgm:cxn modelId="{D5F639E6-6F5D-4393-B2D3-1BE25D67251A}" type="presOf" srcId="{CAC32E24-8F0C-41BC-8541-DB14E9B3E1CC}" destId="{E8CD54B0-1A43-4504-8FA7-3B99D6A584F6}" srcOrd="0" destOrd="0" presId="urn:microsoft.com/office/officeart/2005/8/layout/chevron2"/>
    <dgm:cxn modelId="{60433E1F-A3E1-480F-B741-DB27AEE22F9D}" type="presOf" srcId="{0B51AA92-7C93-4527-909B-B03BC93244C1}" destId="{65A22361-D4A0-451F-9F83-247028883C84}" srcOrd="0" destOrd="0" presId="urn:microsoft.com/office/officeart/2005/8/layout/chevron2"/>
    <dgm:cxn modelId="{D7FC3DB3-9DF5-46BB-8B39-331E4DF7E0FD}" srcId="{5610539A-175D-427A-987F-45D40110BE1C}" destId="{F4713DA0-A03E-48C9-A448-D2D7D6674253}" srcOrd="0" destOrd="0" parTransId="{86F5BDD0-9694-4973-9B44-C0AB860CD6E8}" sibTransId="{E29CDDD7-BCBD-4815-819D-3B7A556D7722}"/>
    <dgm:cxn modelId="{675B5832-D200-4681-9519-83E8C1F3CC2A}" srcId="{13D2B9D6-057C-4CBC-A107-21B4AD9D49DD}" destId="{7BDB68BC-3529-4C39-803E-64F1ACEAC1D0}" srcOrd="0" destOrd="0" parTransId="{48B33E4B-FEE1-4EC3-B11D-D04F7F44D708}" sibTransId="{2770C74A-E0CB-489D-BC79-E49B86BFE2F8}"/>
    <dgm:cxn modelId="{8760436E-6579-436D-918C-5AC5E05D724B}" srcId="{CAC32E24-8F0C-41BC-8541-DB14E9B3E1CC}" destId="{0B51AA92-7C93-4527-909B-B03BC93244C1}" srcOrd="0" destOrd="0" parTransId="{704C175F-1E83-4A9C-84AE-CD0ECCD399BE}" sibTransId="{835B7306-0D78-4907-BCCF-B9B95296899D}"/>
    <dgm:cxn modelId="{19E82FC9-9768-422D-A83E-CEDB7272F1F3}" type="presOf" srcId="{5610539A-175D-427A-987F-45D40110BE1C}" destId="{F690140C-A0B8-4E73-900C-2D980CDEAB8F}" srcOrd="0" destOrd="0" presId="urn:microsoft.com/office/officeart/2005/8/layout/chevron2"/>
    <dgm:cxn modelId="{EF00BBD1-2AF4-40A9-8AF1-7046D2D73E79}" type="presParOf" srcId="{CB8545BB-9361-485E-8A36-8D37200AE7B4}" destId="{5946E6BF-8A6E-4ED7-966A-9BDAA3D3DD27}" srcOrd="0" destOrd="0" presId="urn:microsoft.com/office/officeart/2005/8/layout/chevron2"/>
    <dgm:cxn modelId="{9A008AB3-EB2A-4038-A4EC-5E3104EFD757}" type="presParOf" srcId="{5946E6BF-8A6E-4ED7-966A-9BDAA3D3DD27}" destId="{D779537A-E9B0-4C3B-AA3D-D576366292BF}" srcOrd="0" destOrd="0" presId="urn:microsoft.com/office/officeart/2005/8/layout/chevron2"/>
    <dgm:cxn modelId="{AF9FC58D-4263-425B-AD92-508BB5BA87F3}" type="presParOf" srcId="{5946E6BF-8A6E-4ED7-966A-9BDAA3D3DD27}" destId="{8A52F3EA-B407-4DFF-96C6-BFC7F99C2E80}" srcOrd="1" destOrd="0" presId="urn:microsoft.com/office/officeart/2005/8/layout/chevron2"/>
    <dgm:cxn modelId="{998EE165-BFF5-4461-9DE9-48F0ADCB9E5F}" type="presParOf" srcId="{CB8545BB-9361-485E-8A36-8D37200AE7B4}" destId="{147D634A-BC49-4DD4-9A38-433BE54B5CAD}" srcOrd="1" destOrd="0" presId="urn:microsoft.com/office/officeart/2005/8/layout/chevron2"/>
    <dgm:cxn modelId="{0D72EFFD-47FD-48B8-AE9B-9984F939409E}" type="presParOf" srcId="{CB8545BB-9361-485E-8A36-8D37200AE7B4}" destId="{F1F8A1C2-C94A-4342-A51A-2E61D90016D7}" srcOrd="2" destOrd="0" presId="urn:microsoft.com/office/officeart/2005/8/layout/chevron2"/>
    <dgm:cxn modelId="{6486DE70-2415-4266-A5D1-9AE27D10FC79}" type="presParOf" srcId="{F1F8A1C2-C94A-4342-A51A-2E61D90016D7}" destId="{C33795EE-6D25-4458-83AA-6C0D0D657633}" srcOrd="0" destOrd="0" presId="urn:microsoft.com/office/officeart/2005/8/layout/chevron2"/>
    <dgm:cxn modelId="{778649A7-FFC5-463E-B2D7-F81ECBE0CEE9}" type="presParOf" srcId="{F1F8A1C2-C94A-4342-A51A-2E61D90016D7}" destId="{A75F973E-2AAE-4D59-92F7-AA3A1B97EFD5}" srcOrd="1" destOrd="0" presId="urn:microsoft.com/office/officeart/2005/8/layout/chevron2"/>
    <dgm:cxn modelId="{9547DCC2-0C2D-4ACC-AA69-C07A039DECCF}" type="presParOf" srcId="{CB8545BB-9361-485E-8A36-8D37200AE7B4}" destId="{81DEFF43-5439-46E8-91AE-87112496BE10}" srcOrd="3" destOrd="0" presId="urn:microsoft.com/office/officeart/2005/8/layout/chevron2"/>
    <dgm:cxn modelId="{69058A55-420B-431D-940A-FB4821B79599}" type="presParOf" srcId="{CB8545BB-9361-485E-8A36-8D37200AE7B4}" destId="{62731758-0896-4CBE-AB42-22591C3487C9}" srcOrd="4" destOrd="0" presId="urn:microsoft.com/office/officeart/2005/8/layout/chevron2"/>
    <dgm:cxn modelId="{692DBE1C-A8D4-4492-A198-EAF78C8FF511}" type="presParOf" srcId="{62731758-0896-4CBE-AB42-22591C3487C9}" destId="{F690140C-A0B8-4E73-900C-2D980CDEAB8F}" srcOrd="0" destOrd="0" presId="urn:microsoft.com/office/officeart/2005/8/layout/chevron2"/>
    <dgm:cxn modelId="{FA9D6B7B-CA75-4F38-A149-DF38E19BD8F4}" type="presParOf" srcId="{62731758-0896-4CBE-AB42-22591C3487C9}" destId="{90E38648-40A5-459F-9615-698E351296C1}" srcOrd="1" destOrd="0" presId="urn:microsoft.com/office/officeart/2005/8/layout/chevron2"/>
    <dgm:cxn modelId="{9FD66491-DDA1-404A-9FCA-F54AF09DBC2A}" type="presParOf" srcId="{CB8545BB-9361-485E-8A36-8D37200AE7B4}" destId="{977788FD-16FD-4A69-83C1-EDBFD99100A5}" srcOrd="5" destOrd="0" presId="urn:microsoft.com/office/officeart/2005/8/layout/chevron2"/>
    <dgm:cxn modelId="{B5DF1975-7A73-44E1-8299-66F6F3C663E8}" type="presParOf" srcId="{CB8545BB-9361-485E-8A36-8D37200AE7B4}" destId="{3CAA45D0-1716-4968-8CA5-D4F79D8F676B}" srcOrd="6" destOrd="0" presId="urn:microsoft.com/office/officeart/2005/8/layout/chevron2"/>
    <dgm:cxn modelId="{F2696214-23BA-42AE-BF3D-8EED26C90268}" type="presParOf" srcId="{3CAA45D0-1716-4968-8CA5-D4F79D8F676B}" destId="{52B77121-12C6-413E-A8E8-0C5CE18FE21A}" srcOrd="0" destOrd="0" presId="urn:microsoft.com/office/officeart/2005/8/layout/chevron2"/>
    <dgm:cxn modelId="{82E06E4B-B9C2-43E6-9F70-C3CAB65A9739}" type="presParOf" srcId="{3CAA45D0-1716-4968-8CA5-D4F79D8F676B}" destId="{3C1BFAE6-AC61-4966-B604-09377143EE3B}" srcOrd="1" destOrd="0" presId="urn:microsoft.com/office/officeart/2005/8/layout/chevron2"/>
    <dgm:cxn modelId="{BC369E51-BAA1-4317-ACA5-AEDEB059A3F6}" type="presParOf" srcId="{CB8545BB-9361-485E-8A36-8D37200AE7B4}" destId="{DDCCB47C-83E3-4301-B0B1-2A94EA5841E9}" srcOrd="7" destOrd="0" presId="urn:microsoft.com/office/officeart/2005/8/layout/chevron2"/>
    <dgm:cxn modelId="{861F620A-25C0-4D7C-8083-5AF34AB77419}" type="presParOf" srcId="{CB8545BB-9361-485E-8A36-8D37200AE7B4}" destId="{67677239-7643-40CD-99A8-86E9EC25FB54}" srcOrd="8" destOrd="0" presId="urn:microsoft.com/office/officeart/2005/8/layout/chevron2"/>
    <dgm:cxn modelId="{705B9B14-4B7F-4D4E-9DBB-5B8BAEFE6FD5}" type="presParOf" srcId="{67677239-7643-40CD-99A8-86E9EC25FB54}" destId="{E8CD54B0-1A43-4504-8FA7-3B99D6A584F6}" srcOrd="0" destOrd="0" presId="urn:microsoft.com/office/officeart/2005/8/layout/chevron2"/>
    <dgm:cxn modelId="{B214A707-F242-46F3-89AC-A86AE151153C}" type="presParOf" srcId="{67677239-7643-40CD-99A8-86E9EC25FB54}" destId="{65A22361-D4A0-451F-9F83-247028883C8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B15C9B3-74EE-4891-AA0B-4D1B80C900A7}" type="doc">
      <dgm:prSet loTypeId="urn:microsoft.com/office/officeart/2005/8/layout/default#1" loCatId="list" qsTypeId="urn:microsoft.com/office/officeart/2005/8/quickstyle/3d1" qsCatId="3D" csTypeId="urn:microsoft.com/office/officeart/2005/8/colors/accent3_4" csCatId="accent3" phldr="1"/>
      <dgm:spPr/>
      <dgm:t>
        <a:bodyPr/>
        <a:lstStyle/>
        <a:p>
          <a:endParaRPr lang="uk-UA"/>
        </a:p>
      </dgm:t>
    </dgm:pt>
    <dgm:pt modelId="{C370DD51-423F-4171-83F7-2667B3E24C15}">
      <dgm:prSet phldrT="[Текст]" custT="1"/>
      <dgm:spPr/>
      <dgm:t>
        <a:bodyPr/>
        <a:lstStyle/>
        <a:p>
          <a:r>
            <a:rPr lang="uk-UA" sz="1800" b="1" dirty="0" smtClean="0">
              <a:solidFill>
                <a:srgbClr val="3E1A0A"/>
              </a:solidFill>
              <a:latin typeface="Century" pitchFamily="18" charset="0"/>
            </a:rPr>
            <a:t>Уроки-подорожі</a:t>
          </a:r>
          <a:endParaRPr lang="uk-UA" sz="1800" b="1" dirty="0">
            <a:solidFill>
              <a:srgbClr val="3E1A0A"/>
            </a:solidFill>
          </a:endParaRPr>
        </a:p>
      </dgm:t>
    </dgm:pt>
    <dgm:pt modelId="{F1B57F82-E0ED-49D8-A77A-6D143C34A854}" type="parTrans" cxnId="{101664C2-5FD1-44DD-8CD2-F1793AD84DC3}">
      <dgm:prSet/>
      <dgm:spPr/>
      <dgm:t>
        <a:bodyPr/>
        <a:lstStyle/>
        <a:p>
          <a:endParaRPr lang="uk-UA"/>
        </a:p>
      </dgm:t>
    </dgm:pt>
    <dgm:pt modelId="{8FBBB760-94B2-48E1-A691-5E88A80AE027}" type="sibTrans" cxnId="{101664C2-5FD1-44DD-8CD2-F1793AD84DC3}">
      <dgm:prSet/>
      <dgm:spPr/>
      <dgm:t>
        <a:bodyPr/>
        <a:lstStyle/>
        <a:p>
          <a:endParaRPr lang="uk-UA"/>
        </a:p>
      </dgm:t>
    </dgm:pt>
    <dgm:pt modelId="{BA05651C-1F65-4957-BF57-60B98FD8D0BB}">
      <dgm:prSet custT="1"/>
      <dgm:spPr/>
      <dgm:t>
        <a:bodyPr/>
        <a:lstStyle/>
        <a:p>
          <a:r>
            <a:rPr lang="uk-UA" sz="1800" b="1" dirty="0" smtClean="0">
              <a:solidFill>
                <a:srgbClr val="3E1A0A"/>
              </a:solidFill>
              <a:latin typeface="Century" pitchFamily="18" charset="0"/>
            </a:rPr>
            <a:t>Уроки-семінари</a:t>
          </a:r>
          <a:endParaRPr lang="uk-UA" sz="1800" b="1" dirty="0">
            <a:solidFill>
              <a:srgbClr val="3E1A0A"/>
            </a:solidFill>
            <a:latin typeface="Century" pitchFamily="18" charset="0"/>
          </a:endParaRPr>
        </a:p>
      </dgm:t>
    </dgm:pt>
    <dgm:pt modelId="{CC6B1484-CE22-4EA3-AF7B-B8D094FB9282}" type="parTrans" cxnId="{02B555AF-AA1C-4E5E-BB52-9A1EE52246E2}">
      <dgm:prSet/>
      <dgm:spPr/>
      <dgm:t>
        <a:bodyPr/>
        <a:lstStyle/>
        <a:p>
          <a:endParaRPr lang="uk-UA"/>
        </a:p>
      </dgm:t>
    </dgm:pt>
    <dgm:pt modelId="{2A4911D6-EAB7-479C-A6E2-59833C6025A7}" type="sibTrans" cxnId="{02B555AF-AA1C-4E5E-BB52-9A1EE52246E2}">
      <dgm:prSet/>
      <dgm:spPr/>
      <dgm:t>
        <a:bodyPr/>
        <a:lstStyle/>
        <a:p>
          <a:endParaRPr lang="uk-UA"/>
        </a:p>
      </dgm:t>
    </dgm:pt>
    <dgm:pt modelId="{5188A92F-F9C6-4F2C-A7A1-DBAEFBB8130C}">
      <dgm:prSet custT="1"/>
      <dgm:spPr/>
      <dgm:t>
        <a:bodyPr/>
        <a:lstStyle/>
        <a:p>
          <a:r>
            <a:rPr lang="uk-UA" sz="1800" b="1" dirty="0" smtClean="0">
              <a:solidFill>
                <a:srgbClr val="3E1A0A"/>
              </a:solidFill>
              <a:latin typeface="Century" pitchFamily="18" charset="0"/>
            </a:rPr>
            <a:t>Узагальнююча лекція</a:t>
          </a:r>
          <a:endParaRPr lang="uk-UA" sz="1800" b="1" dirty="0">
            <a:solidFill>
              <a:srgbClr val="3E1A0A"/>
            </a:solidFill>
            <a:latin typeface="Century" pitchFamily="18" charset="0"/>
          </a:endParaRPr>
        </a:p>
      </dgm:t>
    </dgm:pt>
    <dgm:pt modelId="{C9833E63-67CF-4B8D-BD12-5E577EE573E7}" type="parTrans" cxnId="{0A29F625-AD06-4DA3-A633-6DF5236BE427}">
      <dgm:prSet/>
      <dgm:spPr/>
      <dgm:t>
        <a:bodyPr/>
        <a:lstStyle/>
        <a:p>
          <a:endParaRPr lang="uk-UA"/>
        </a:p>
      </dgm:t>
    </dgm:pt>
    <dgm:pt modelId="{53298691-A344-4F45-82E9-11D6B86A4482}" type="sibTrans" cxnId="{0A29F625-AD06-4DA3-A633-6DF5236BE427}">
      <dgm:prSet/>
      <dgm:spPr/>
      <dgm:t>
        <a:bodyPr/>
        <a:lstStyle/>
        <a:p>
          <a:endParaRPr lang="uk-UA"/>
        </a:p>
      </dgm:t>
    </dgm:pt>
    <dgm:pt modelId="{65BE9384-F5C4-4130-A9DA-4CF4C6C509A6}">
      <dgm:prSet custT="1"/>
      <dgm:spPr/>
      <dgm:t>
        <a:bodyPr/>
        <a:lstStyle/>
        <a:p>
          <a:r>
            <a:rPr lang="uk-UA" sz="1800" b="1" dirty="0" smtClean="0">
              <a:solidFill>
                <a:srgbClr val="3E1A0A"/>
              </a:solidFill>
              <a:latin typeface="Century" pitchFamily="18" charset="0"/>
            </a:rPr>
            <a:t>Уроки виконання практичних робіт</a:t>
          </a:r>
          <a:endParaRPr lang="uk-UA" sz="1800" b="1" dirty="0">
            <a:solidFill>
              <a:srgbClr val="3E1A0A"/>
            </a:solidFill>
            <a:latin typeface="Century" pitchFamily="18" charset="0"/>
          </a:endParaRPr>
        </a:p>
      </dgm:t>
    </dgm:pt>
    <dgm:pt modelId="{12C5830F-CC63-49D2-BFF1-BB53503A35FF}" type="parTrans" cxnId="{8E444846-D79F-4CFA-BA76-4F019DE2956D}">
      <dgm:prSet/>
      <dgm:spPr/>
      <dgm:t>
        <a:bodyPr/>
        <a:lstStyle/>
        <a:p>
          <a:endParaRPr lang="uk-UA"/>
        </a:p>
      </dgm:t>
    </dgm:pt>
    <dgm:pt modelId="{62B531EC-0FAD-4505-9249-37F078646D05}" type="sibTrans" cxnId="{8E444846-D79F-4CFA-BA76-4F019DE2956D}">
      <dgm:prSet/>
      <dgm:spPr/>
      <dgm:t>
        <a:bodyPr/>
        <a:lstStyle/>
        <a:p>
          <a:endParaRPr lang="uk-UA"/>
        </a:p>
      </dgm:t>
    </dgm:pt>
    <dgm:pt modelId="{DDA2E25C-3EDA-4E6E-B8C1-B40F0800E84E}">
      <dgm:prSet custT="1"/>
      <dgm:spPr/>
      <dgm:t>
        <a:bodyPr/>
        <a:lstStyle/>
        <a:p>
          <a:r>
            <a:rPr lang="uk-UA" sz="1800" b="1" dirty="0" err="1" smtClean="0">
              <a:solidFill>
                <a:srgbClr val="3E1A0A"/>
              </a:solidFill>
              <a:latin typeface="Century" pitchFamily="18" charset="0"/>
            </a:rPr>
            <a:t>Уроки-КВК</a:t>
          </a:r>
          <a:endParaRPr lang="uk-UA" sz="1800" b="1" dirty="0">
            <a:solidFill>
              <a:srgbClr val="3E1A0A"/>
            </a:solidFill>
            <a:latin typeface="Century" pitchFamily="18" charset="0"/>
          </a:endParaRPr>
        </a:p>
      </dgm:t>
    </dgm:pt>
    <dgm:pt modelId="{98C41280-DD12-47A9-9BC3-591B9B10A72B}" type="parTrans" cxnId="{3FD8068A-32E4-4942-93DF-2308D654709A}">
      <dgm:prSet/>
      <dgm:spPr/>
      <dgm:t>
        <a:bodyPr/>
        <a:lstStyle/>
        <a:p>
          <a:endParaRPr lang="uk-UA"/>
        </a:p>
      </dgm:t>
    </dgm:pt>
    <dgm:pt modelId="{60A66122-989B-4798-B6CF-94A513911A16}" type="sibTrans" cxnId="{3FD8068A-32E4-4942-93DF-2308D654709A}">
      <dgm:prSet/>
      <dgm:spPr/>
      <dgm:t>
        <a:bodyPr/>
        <a:lstStyle/>
        <a:p>
          <a:endParaRPr lang="uk-UA"/>
        </a:p>
      </dgm:t>
    </dgm:pt>
    <dgm:pt modelId="{7609CBB3-BA20-4E1E-801F-4FAB594E1F22}">
      <dgm:prSet custT="1"/>
      <dgm:spPr/>
      <dgm:t>
        <a:bodyPr/>
        <a:lstStyle/>
        <a:p>
          <a:r>
            <a:rPr lang="uk-UA" sz="1800" b="1" dirty="0" smtClean="0">
              <a:solidFill>
                <a:srgbClr val="3E1A0A"/>
              </a:solidFill>
              <a:latin typeface="Century" pitchFamily="18" charset="0"/>
            </a:rPr>
            <a:t>Інтегровані уроки</a:t>
          </a:r>
          <a:br>
            <a:rPr lang="uk-UA" sz="1800" b="1" dirty="0" smtClean="0">
              <a:solidFill>
                <a:srgbClr val="3E1A0A"/>
              </a:solidFill>
              <a:latin typeface="Century" pitchFamily="18" charset="0"/>
            </a:rPr>
          </a:br>
          <a:endParaRPr lang="uk-UA" sz="1800" b="1" dirty="0">
            <a:solidFill>
              <a:srgbClr val="3E1A0A"/>
            </a:solidFill>
            <a:latin typeface="Century" pitchFamily="18" charset="0"/>
          </a:endParaRPr>
        </a:p>
      </dgm:t>
    </dgm:pt>
    <dgm:pt modelId="{A8E7F429-C728-4A85-B976-AA564444EC91}" type="parTrans" cxnId="{3595C3D0-8FC9-41D5-93AE-0DF1B116A9EF}">
      <dgm:prSet/>
      <dgm:spPr/>
      <dgm:t>
        <a:bodyPr/>
        <a:lstStyle/>
        <a:p>
          <a:endParaRPr lang="uk-UA"/>
        </a:p>
      </dgm:t>
    </dgm:pt>
    <dgm:pt modelId="{714D74F1-5CF9-4B32-8717-0DC8DBBB04E0}" type="sibTrans" cxnId="{3595C3D0-8FC9-41D5-93AE-0DF1B116A9EF}">
      <dgm:prSet/>
      <dgm:spPr/>
      <dgm:t>
        <a:bodyPr/>
        <a:lstStyle/>
        <a:p>
          <a:endParaRPr lang="uk-UA"/>
        </a:p>
      </dgm:t>
    </dgm:pt>
    <dgm:pt modelId="{1CC01081-5800-4733-ABFF-2ED7DBE3748A}">
      <dgm:prSet custT="1"/>
      <dgm:spPr/>
      <dgm:t>
        <a:bodyPr/>
        <a:lstStyle/>
        <a:p>
          <a:r>
            <a:rPr lang="uk-UA" sz="1800" b="1" dirty="0" smtClean="0">
              <a:solidFill>
                <a:srgbClr val="3E1A0A"/>
              </a:solidFill>
              <a:latin typeface="Century" pitchFamily="18" charset="0"/>
            </a:rPr>
            <a:t>Уроки-конкурси</a:t>
          </a:r>
          <a:r>
            <a:rPr lang="uk-UA" sz="1800" dirty="0" smtClean="0">
              <a:solidFill>
                <a:schemeClr val="bg1"/>
              </a:solidFill>
              <a:latin typeface="Century" pitchFamily="18" charset="0"/>
            </a:rPr>
            <a:t/>
          </a:r>
          <a:br>
            <a:rPr lang="uk-UA" sz="1800" dirty="0" smtClean="0">
              <a:solidFill>
                <a:schemeClr val="bg1"/>
              </a:solidFill>
              <a:latin typeface="Century" pitchFamily="18" charset="0"/>
            </a:rPr>
          </a:br>
          <a:endParaRPr lang="uk-UA" sz="1800" dirty="0">
            <a:solidFill>
              <a:schemeClr val="bg1"/>
            </a:solidFill>
            <a:latin typeface="Century" pitchFamily="18" charset="0"/>
          </a:endParaRPr>
        </a:p>
      </dgm:t>
    </dgm:pt>
    <dgm:pt modelId="{0BE6FD59-B32B-4ECD-8ED3-8A580B7E7BBB}" type="parTrans" cxnId="{F08B6B97-7A6C-4CE5-87DE-5CC94A6434A9}">
      <dgm:prSet/>
      <dgm:spPr/>
      <dgm:t>
        <a:bodyPr/>
        <a:lstStyle/>
        <a:p>
          <a:endParaRPr lang="uk-UA"/>
        </a:p>
      </dgm:t>
    </dgm:pt>
    <dgm:pt modelId="{85C6356E-D6BD-4CE5-BCE2-7068595241E0}" type="sibTrans" cxnId="{F08B6B97-7A6C-4CE5-87DE-5CC94A6434A9}">
      <dgm:prSet/>
      <dgm:spPr/>
      <dgm:t>
        <a:bodyPr/>
        <a:lstStyle/>
        <a:p>
          <a:endParaRPr lang="uk-UA"/>
        </a:p>
      </dgm:t>
    </dgm:pt>
    <dgm:pt modelId="{0CF3A085-C74F-4EFD-920E-7092F0A3720F}">
      <dgm:prSet custT="1"/>
      <dgm:spPr/>
      <dgm:t>
        <a:bodyPr/>
        <a:lstStyle/>
        <a:p>
          <a:r>
            <a:rPr lang="uk-UA" sz="1800" b="1" dirty="0" smtClean="0">
              <a:solidFill>
                <a:srgbClr val="3E1A0A"/>
              </a:solidFill>
              <a:latin typeface="Century" pitchFamily="18" charset="0"/>
            </a:rPr>
            <a:t>Математичне лото</a:t>
          </a:r>
          <a:endParaRPr lang="uk-UA" sz="2300" b="1" dirty="0">
            <a:solidFill>
              <a:srgbClr val="3E1A0A"/>
            </a:solidFill>
          </a:endParaRPr>
        </a:p>
      </dgm:t>
    </dgm:pt>
    <dgm:pt modelId="{C3F57A33-3825-4B29-A00F-8A78EFDED7E3}" type="parTrans" cxnId="{A2A3BBE6-C471-4792-87CB-4B882842B8F0}">
      <dgm:prSet/>
      <dgm:spPr/>
      <dgm:t>
        <a:bodyPr/>
        <a:lstStyle/>
        <a:p>
          <a:endParaRPr lang="uk-UA"/>
        </a:p>
      </dgm:t>
    </dgm:pt>
    <dgm:pt modelId="{DB4F4537-7A46-42DC-A651-2E9AD00E2C85}" type="sibTrans" cxnId="{A2A3BBE6-C471-4792-87CB-4B882842B8F0}">
      <dgm:prSet/>
      <dgm:spPr/>
      <dgm:t>
        <a:bodyPr/>
        <a:lstStyle/>
        <a:p>
          <a:endParaRPr lang="uk-UA"/>
        </a:p>
      </dgm:t>
    </dgm:pt>
    <dgm:pt modelId="{6FDC8E03-7503-4AC4-AA8C-087EC66A22CE}">
      <dgm:prSet custT="1"/>
      <dgm:spPr/>
      <dgm:t>
        <a:bodyPr/>
        <a:lstStyle/>
        <a:p>
          <a:r>
            <a:rPr lang="uk-UA" sz="1800" b="1" dirty="0" smtClean="0">
              <a:solidFill>
                <a:srgbClr val="3E1A0A"/>
              </a:solidFill>
              <a:latin typeface="Century" pitchFamily="18" charset="0"/>
            </a:rPr>
            <a:t>Рольові ігри</a:t>
          </a:r>
          <a:endParaRPr lang="uk-UA" sz="1800" b="1" dirty="0">
            <a:solidFill>
              <a:srgbClr val="3E1A0A"/>
            </a:solidFill>
            <a:latin typeface="Century" pitchFamily="18" charset="0"/>
          </a:endParaRPr>
        </a:p>
      </dgm:t>
    </dgm:pt>
    <dgm:pt modelId="{6214E8B4-3A73-473B-920D-7236681EDCAF}" type="parTrans" cxnId="{9B40DCE4-64CC-4C01-B3C6-01FEDF572EC3}">
      <dgm:prSet/>
      <dgm:spPr/>
      <dgm:t>
        <a:bodyPr/>
        <a:lstStyle/>
        <a:p>
          <a:endParaRPr lang="uk-UA"/>
        </a:p>
      </dgm:t>
    </dgm:pt>
    <dgm:pt modelId="{C0298553-83C6-4234-8765-552415A779D5}" type="sibTrans" cxnId="{9B40DCE4-64CC-4C01-B3C6-01FEDF572EC3}">
      <dgm:prSet/>
      <dgm:spPr/>
      <dgm:t>
        <a:bodyPr/>
        <a:lstStyle/>
        <a:p>
          <a:endParaRPr lang="uk-UA"/>
        </a:p>
      </dgm:t>
    </dgm:pt>
    <dgm:pt modelId="{D7D237BC-9E15-4DAC-BA63-393EECB4F7BB}" type="pres">
      <dgm:prSet presAssocID="{3B15C9B3-74EE-4891-AA0B-4D1B80C900A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D6405E47-2C58-43D8-82CF-C4A04C4330A7}" type="pres">
      <dgm:prSet presAssocID="{BA05651C-1F65-4957-BF57-60B98FD8D0BB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6B8161A-1FAB-48B3-8B73-D0567E9F1097}" type="pres">
      <dgm:prSet presAssocID="{2A4911D6-EAB7-479C-A6E2-59833C6025A7}" presName="sibTrans" presStyleCnt="0"/>
      <dgm:spPr/>
    </dgm:pt>
    <dgm:pt modelId="{708D82C6-719D-430E-B888-93962C7256F9}" type="pres">
      <dgm:prSet presAssocID="{65BE9384-F5C4-4130-A9DA-4CF4C6C509A6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50BBE68-DFE5-496C-B477-8918DE198FEC}" type="pres">
      <dgm:prSet presAssocID="{62B531EC-0FAD-4505-9249-37F078646D05}" presName="sibTrans" presStyleCnt="0"/>
      <dgm:spPr/>
    </dgm:pt>
    <dgm:pt modelId="{FAF6BB24-8F0C-47C3-BC42-97F48F42A1B2}" type="pres">
      <dgm:prSet presAssocID="{5188A92F-F9C6-4F2C-A7A1-DBAEFBB8130C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E4CF3EE-46C9-400D-AFDC-C10E50C7FD2A}" type="pres">
      <dgm:prSet presAssocID="{53298691-A344-4F45-82E9-11D6B86A4482}" presName="sibTrans" presStyleCnt="0"/>
      <dgm:spPr/>
    </dgm:pt>
    <dgm:pt modelId="{A591FEF7-8BAA-4F70-9A4A-12F111F0257B}" type="pres">
      <dgm:prSet presAssocID="{C370DD51-423F-4171-83F7-2667B3E24C15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6C90D9F-2B8B-402B-89EE-BD490472F577}" type="pres">
      <dgm:prSet presAssocID="{8FBBB760-94B2-48E1-A691-5E88A80AE027}" presName="sibTrans" presStyleCnt="0"/>
      <dgm:spPr/>
    </dgm:pt>
    <dgm:pt modelId="{B0C14B37-4B25-46A8-8571-06EE45DDC2E4}" type="pres">
      <dgm:prSet presAssocID="{6FDC8E03-7503-4AC4-AA8C-087EC66A22CE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1B1997C-451A-43A7-8AF3-44F38E18DF7D}" type="pres">
      <dgm:prSet presAssocID="{C0298553-83C6-4234-8765-552415A779D5}" presName="sibTrans" presStyleCnt="0"/>
      <dgm:spPr/>
    </dgm:pt>
    <dgm:pt modelId="{10E7C5A0-5A13-469C-B962-05E6746BA7BF}" type="pres">
      <dgm:prSet presAssocID="{0CF3A085-C74F-4EFD-920E-7092F0A3720F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8FBB285-8619-4766-9E72-6ECB9B0CE344}" type="pres">
      <dgm:prSet presAssocID="{DB4F4537-7A46-42DC-A651-2E9AD00E2C85}" presName="sibTrans" presStyleCnt="0"/>
      <dgm:spPr/>
    </dgm:pt>
    <dgm:pt modelId="{5D39BF9A-3C5E-4C7F-A68F-96BEACF72EE5}" type="pres">
      <dgm:prSet presAssocID="{1CC01081-5800-4733-ABFF-2ED7DBE3748A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0AAC9CA-9D24-4CF8-BA9A-C7ED33368C85}" type="pres">
      <dgm:prSet presAssocID="{85C6356E-D6BD-4CE5-BCE2-7068595241E0}" presName="sibTrans" presStyleCnt="0"/>
      <dgm:spPr/>
    </dgm:pt>
    <dgm:pt modelId="{F19ED68D-6128-4D3D-949D-B026DCF7564F}" type="pres">
      <dgm:prSet presAssocID="{DDA2E25C-3EDA-4E6E-B8C1-B40F0800E84E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36585A8-1BF3-4CB3-8509-2F46F0AD2001}" type="pres">
      <dgm:prSet presAssocID="{60A66122-989B-4798-B6CF-94A513911A16}" presName="sibTrans" presStyleCnt="0"/>
      <dgm:spPr/>
    </dgm:pt>
    <dgm:pt modelId="{204C1D7F-2597-4206-85D2-6933BF1F63BD}" type="pres">
      <dgm:prSet presAssocID="{7609CBB3-BA20-4E1E-801F-4FAB594E1F22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A2A3BBE6-C471-4792-87CB-4B882842B8F0}" srcId="{3B15C9B3-74EE-4891-AA0B-4D1B80C900A7}" destId="{0CF3A085-C74F-4EFD-920E-7092F0A3720F}" srcOrd="5" destOrd="0" parTransId="{C3F57A33-3825-4B29-A00F-8A78EFDED7E3}" sibTransId="{DB4F4537-7A46-42DC-A651-2E9AD00E2C85}"/>
    <dgm:cxn modelId="{101664C2-5FD1-44DD-8CD2-F1793AD84DC3}" srcId="{3B15C9B3-74EE-4891-AA0B-4D1B80C900A7}" destId="{C370DD51-423F-4171-83F7-2667B3E24C15}" srcOrd="3" destOrd="0" parTransId="{F1B57F82-E0ED-49D8-A77A-6D143C34A854}" sibTransId="{8FBBB760-94B2-48E1-A691-5E88A80AE027}"/>
    <dgm:cxn modelId="{0850EC86-AFA3-4799-8904-A25B927AF850}" type="presOf" srcId="{3B15C9B3-74EE-4891-AA0B-4D1B80C900A7}" destId="{D7D237BC-9E15-4DAC-BA63-393EECB4F7BB}" srcOrd="0" destOrd="0" presId="urn:microsoft.com/office/officeart/2005/8/layout/default#1"/>
    <dgm:cxn modelId="{27CA593F-F8C4-4836-B617-883A5F2DF4BF}" type="presOf" srcId="{5188A92F-F9C6-4F2C-A7A1-DBAEFBB8130C}" destId="{FAF6BB24-8F0C-47C3-BC42-97F48F42A1B2}" srcOrd="0" destOrd="0" presId="urn:microsoft.com/office/officeart/2005/8/layout/default#1"/>
    <dgm:cxn modelId="{165B736A-4D84-4D79-9858-AB91A4E1B357}" type="presOf" srcId="{DDA2E25C-3EDA-4E6E-B8C1-B40F0800E84E}" destId="{F19ED68D-6128-4D3D-949D-B026DCF7564F}" srcOrd="0" destOrd="0" presId="urn:microsoft.com/office/officeart/2005/8/layout/default#1"/>
    <dgm:cxn modelId="{3FD8068A-32E4-4942-93DF-2308D654709A}" srcId="{3B15C9B3-74EE-4891-AA0B-4D1B80C900A7}" destId="{DDA2E25C-3EDA-4E6E-B8C1-B40F0800E84E}" srcOrd="7" destOrd="0" parTransId="{98C41280-DD12-47A9-9BC3-591B9B10A72B}" sibTransId="{60A66122-989B-4798-B6CF-94A513911A16}"/>
    <dgm:cxn modelId="{02B555AF-AA1C-4E5E-BB52-9A1EE52246E2}" srcId="{3B15C9B3-74EE-4891-AA0B-4D1B80C900A7}" destId="{BA05651C-1F65-4957-BF57-60B98FD8D0BB}" srcOrd="0" destOrd="0" parTransId="{CC6B1484-CE22-4EA3-AF7B-B8D094FB9282}" sibTransId="{2A4911D6-EAB7-479C-A6E2-59833C6025A7}"/>
    <dgm:cxn modelId="{4261D57E-59D1-4C90-9E03-0E7F30FDD6E3}" type="presOf" srcId="{7609CBB3-BA20-4E1E-801F-4FAB594E1F22}" destId="{204C1D7F-2597-4206-85D2-6933BF1F63BD}" srcOrd="0" destOrd="0" presId="urn:microsoft.com/office/officeart/2005/8/layout/default#1"/>
    <dgm:cxn modelId="{44F26D01-B3BD-4EFC-B02C-410C32FE4DEF}" type="presOf" srcId="{65BE9384-F5C4-4130-A9DA-4CF4C6C509A6}" destId="{708D82C6-719D-430E-B888-93962C7256F9}" srcOrd="0" destOrd="0" presId="urn:microsoft.com/office/officeart/2005/8/layout/default#1"/>
    <dgm:cxn modelId="{D590A0CF-35B6-4B01-97A5-E6C6EC4010B0}" type="presOf" srcId="{6FDC8E03-7503-4AC4-AA8C-087EC66A22CE}" destId="{B0C14B37-4B25-46A8-8571-06EE45DDC2E4}" srcOrd="0" destOrd="0" presId="urn:microsoft.com/office/officeart/2005/8/layout/default#1"/>
    <dgm:cxn modelId="{F08B6B97-7A6C-4CE5-87DE-5CC94A6434A9}" srcId="{3B15C9B3-74EE-4891-AA0B-4D1B80C900A7}" destId="{1CC01081-5800-4733-ABFF-2ED7DBE3748A}" srcOrd="6" destOrd="0" parTransId="{0BE6FD59-B32B-4ECD-8ED3-8A580B7E7BBB}" sibTransId="{85C6356E-D6BD-4CE5-BCE2-7068595241E0}"/>
    <dgm:cxn modelId="{26F561DE-A679-431B-9946-0437FCF8955B}" type="presOf" srcId="{BA05651C-1F65-4957-BF57-60B98FD8D0BB}" destId="{D6405E47-2C58-43D8-82CF-C4A04C4330A7}" srcOrd="0" destOrd="0" presId="urn:microsoft.com/office/officeart/2005/8/layout/default#1"/>
    <dgm:cxn modelId="{8E444846-D79F-4CFA-BA76-4F019DE2956D}" srcId="{3B15C9B3-74EE-4891-AA0B-4D1B80C900A7}" destId="{65BE9384-F5C4-4130-A9DA-4CF4C6C509A6}" srcOrd="1" destOrd="0" parTransId="{12C5830F-CC63-49D2-BFF1-BB53503A35FF}" sibTransId="{62B531EC-0FAD-4505-9249-37F078646D05}"/>
    <dgm:cxn modelId="{A00902C1-15FB-4123-B467-98796A2AFEA6}" type="presOf" srcId="{1CC01081-5800-4733-ABFF-2ED7DBE3748A}" destId="{5D39BF9A-3C5E-4C7F-A68F-96BEACF72EE5}" srcOrd="0" destOrd="0" presId="urn:microsoft.com/office/officeart/2005/8/layout/default#1"/>
    <dgm:cxn modelId="{3595C3D0-8FC9-41D5-93AE-0DF1B116A9EF}" srcId="{3B15C9B3-74EE-4891-AA0B-4D1B80C900A7}" destId="{7609CBB3-BA20-4E1E-801F-4FAB594E1F22}" srcOrd="8" destOrd="0" parTransId="{A8E7F429-C728-4A85-B976-AA564444EC91}" sibTransId="{714D74F1-5CF9-4B32-8717-0DC8DBBB04E0}"/>
    <dgm:cxn modelId="{0A29F625-AD06-4DA3-A633-6DF5236BE427}" srcId="{3B15C9B3-74EE-4891-AA0B-4D1B80C900A7}" destId="{5188A92F-F9C6-4F2C-A7A1-DBAEFBB8130C}" srcOrd="2" destOrd="0" parTransId="{C9833E63-67CF-4B8D-BD12-5E577EE573E7}" sibTransId="{53298691-A344-4F45-82E9-11D6B86A4482}"/>
    <dgm:cxn modelId="{9B40DCE4-64CC-4C01-B3C6-01FEDF572EC3}" srcId="{3B15C9B3-74EE-4891-AA0B-4D1B80C900A7}" destId="{6FDC8E03-7503-4AC4-AA8C-087EC66A22CE}" srcOrd="4" destOrd="0" parTransId="{6214E8B4-3A73-473B-920D-7236681EDCAF}" sibTransId="{C0298553-83C6-4234-8765-552415A779D5}"/>
    <dgm:cxn modelId="{BD6B3E7B-8DED-44C4-92AB-92749C1C537A}" type="presOf" srcId="{C370DD51-423F-4171-83F7-2667B3E24C15}" destId="{A591FEF7-8BAA-4F70-9A4A-12F111F0257B}" srcOrd="0" destOrd="0" presId="urn:microsoft.com/office/officeart/2005/8/layout/default#1"/>
    <dgm:cxn modelId="{120C6EF0-3219-41AC-BB86-312708F90898}" type="presOf" srcId="{0CF3A085-C74F-4EFD-920E-7092F0A3720F}" destId="{10E7C5A0-5A13-469C-B962-05E6746BA7BF}" srcOrd="0" destOrd="0" presId="urn:microsoft.com/office/officeart/2005/8/layout/default#1"/>
    <dgm:cxn modelId="{C576458B-0663-4741-A585-B793652E2B7E}" type="presParOf" srcId="{D7D237BC-9E15-4DAC-BA63-393EECB4F7BB}" destId="{D6405E47-2C58-43D8-82CF-C4A04C4330A7}" srcOrd="0" destOrd="0" presId="urn:microsoft.com/office/officeart/2005/8/layout/default#1"/>
    <dgm:cxn modelId="{DA3F2C46-2B65-40D3-86A9-AED357D6146C}" type="presParOf" srcId="{D7D237BC-9E15-4DAC-BA63-393EECB4F7BB}" destId="{F6B8161A-1FAB-48B3-8B73-D0567E9F1097}" srcOrd="1" destOrd="0" presId="urn:microsoft.com/office/officeart/2005/8/layout/default#1"/>
    <dgm:cxn modelId="{86BDE3C0-C942-4C04-A1C1-C6FE734A3C65}" type="presParOf" srcId="{D7D237BC-9E15-4DAC-BA63-393EECB4F7BB}" destId="{708D82C6-719D-430E-B888-93962C7256F9}" srcOrd="2" destOrd="0" presId="urn:microsoft.com/office/officeart/2005/8/layout/default#1"/>
    <dgm:cxn modelId="{9CDE2032-8B6E-42EA-8FA9-DD3B29664421}" type="presParOf" srcId="{D7D237BC-9E15-4DAC-BA63-393EECB4F7BB}" destId="{950BBE68-DFE5-496C-B477-8918DE198FEC}" srcOrd="3" destOrd="0" presId="urn:microsoft.com/office/officeart/2005/8/layout/default#1"/>
    <dgm:cxn modelId="{0A602EA8-AA1B-489A-BCB2-12F537DFA055}" type="presParOf" srcId="{D7D237BC-9E15-4DAC-BA63-393EECB4F7BB}" destId="{FAF6BB24-8F0C-47C3-BC42-97F48F42A1B2}" srcOrd="4" destOrd="0" presId="urn:microsoft.com/office/officeart/2005/8/layout/default#1"/>
    <dgm:cxn modelId="{339127B3-856E-4366-9320-0BEBEF64FEAB}" type="presParOf" srcId="{D7D237BC-9E15-4DAC-BA63-393EECB4F7BB}" destId="{2E4CF3EE-46C9-400D-AFDC-C10E50C7FD2A}" srcOrd="5" destOrd="0" presId="urn:microsoft.com/office/officeart/2005/8/layout/default#1"/>
    <dgm:cxn modelId="{5935B9AE-740B-4BBB-8AD8-ACCC570CAE83}" type="presParOf" srcId="{D7D237BC-9E15-4DAC-BA63-393EECB4F7BB}" destId="{A591FEF7-8BAA-4F70-9A4A-12F111F0257B}" srcOrd="6" destOrd="0" presId="urn:microsoft.com/office/officeart/2005/8/layout/default#1"/>
    <dgm:cxn modelId="{D1458DB6-5D73-4790-BD79-B6EF976D7DCE}" type="presParOf" srcId="{D7D237BC-9E15-4DAC-BA63-393EECB4F7BB}" destId="{66C90D9F-2B8B-402B-89EE-BD490472F577}" srcOrd="7" destOrd="0" presId="urn:microsoft.com/office/officeart/2005/8/layout/default#1"/>
    <dgm:cxn modelId="{D071936F-692A-48EE-9512-05B089066736}" type="presParOf" srcId="{D7D237BC-9E15-4DAC-BA63-393EECB4F7BB}" destId="{B0C14B37-4B25-46A8-8571-06EE45DDC2E4}" srcOrd="8" destOrd="0" presId="urn:microsoft.com/office/officeart/2005/8/layout/default#1"/>
    <dgm:cxn modelId="{B9A814A3-1560-41F0-9A4A-B42B0149E704}" type="presParOf" srcId="{D7D237BC-9E15-4DAC-BA63-393EECB4F7BB}" destId="{C1B1997C-451A-43A7-8AF3-44F38E18DF7D}" srcOrd="9" destOrd="0" presId="urn:microsoft.com/office/officeart/2005/8/layout/default#1"/>
    <dgm:cxn modelId="{C4E879EA-D5EC-403B-BF6B-04462AE250BB}" type="presParOf" srcId="{D7D237BC-9E15-4DAC-BA63-393EECB4F7BB}" destId="{10E7C5A0-5A13-469C-B962-05E6746BA7BF}" srcOrd="10" destOrd="0" presId="urn:microsoft.com/office/officeart/2005/8/layout/default#1"/>
    <dgm:cxn modelId="{10C561D1-3E38-452E-B5EC-696429776F91}" type="presParOf" srcId="{D7D237BC-9E15-4DAC-BA63-393EECB4F7BB}" destId="{08FBB285-8619-4766-9E72-6ECB9B0CE344}" srcOrd="11" destOrd="0" presId="urn:microsoft.com/office/officeart/2005/8/layout/default#1"/>
    <dgm:cxn modelId="{F0B34A33-5834-41B0-A00B-1B80590DC136}" type="presParOf" srcId="{D7D237BC-9E15-4DAC-BA63-393EECB4F7BB}" destId="{5D39BF9A-3C5E-4C7F-A68F-96BEACF72EE5}" srcOrd="12" destOrd="0" presId="urn:microsoft.com/office/officeart/2005/8/layout/default#1"/>
    <dgm:cxn modelId="{C80AD941-16BB-460B-B73A-9A0AE7F9C615}" type="presParOf" srcId="{D7D237BC-9E15-4DAC-BA63-393EECB4F7BB}" destId="{10AAC9CA-9D24-4CF8-BA9A-C7ED33368C85}" srcOrd="13" destOrd="0" presId="urn:microsoft.com/office/officeart/2005/8/layout/default#1"/>
    <dgm:cxn modelId="{9FF46A42-1A1A-4342-B2A7-7947EB2D895C}" type="presParOf" srcId="{D7D237BC-9E15-4DAC-BA63-393EECB4F7BB}" destId="{F19ED68D-6128-4D3D-949D-B026DCF7564F}" srcOrd="14" destOrd="0" presId="urn:microsoft.com/office/officeart/2005/8/layout/default#1"/>
    <dgm:cxn modelId="{26A34F4E-1EC4-4076-8A70-04B04E2DA13B}" type="presParOf" srcId="{D7D237BC-9E15-4DAC-BA63-393EECB4F7BB}" destId="{536585A8-1BF3-4CB3-8509-2F46F0AD2001}" srcOrd="15" destOrd="0" presId="urn:microsoft.com/office/officeart/2005/8/layout/default#1"/>
    <dgm:cxn modelId="{C7D0DADA-5CD9-49E9-9996-B5B7C765317E}" type="presParOf" srcId="{D7D237BC-9E15-4DAC-BA63-393EECB4F7BB}" destId="{204C1D7F-2597-4206-85D2-6933BF1F63BD}" srcOrd="16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6589092-83FA-4CAB-A8AF-063E23B32450}" type="doc">
      <dgm:prSet loTypeId="urn:microsoft.com/office/officeart/2005/8/layout/hierarchy3" loCatId="relationship" qsTypeId="urn:microsoft.com/office/officeart/2005/8/quickstyle/simple1" qsCatId="simple" csTypeId="urn:microsoft.com/office/officeart/2005/8/colors/accent3_4" csCatId="accent3" phldr="1"/>
      <dgm:spPr/>
      <dgm:t>
        <a:bodyPr/>
        <a:lstStyle/>
        <a:p>
          <a:endParaRPr lang="uk-UA"/>
        </a:p>
      </dgm:t>
    </dgm:pt>
    <dgm:pt modelId="{ACEBF59C-909B-4500-969C-3AC89CB41E2E}">
      <dgm:prSet phldrT="[Текст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uk-UA" dirty="0" smtClean="0">
              <a:solidFill>
                <a:srgbClr val="3E1A0A"/>
              </a:solidFill>
            </a:rPr>
            <a:t>Інтелектуального характеру</a:t>
          </a:r>
          <a:endParaRPr lang="uk-UA" dirty="0">
            <a:solidFill>
              <a:srgbClr val="3E1A0A"/>
            </a:solidFill>
          </a:endParaRPr>
        </a:p>
      </dgm:t>
    </dgm:pt>
    <dgm:pt modelId="{BFD5CB70-DD7E-4CAE-849A-681862683AB2}" type="parTrans" cxnId="{87CF2214-57E6-486D-BAAF-04D0CF673D2C}">
      <dgm:prSet/>
      <dgm:spPr/>
      <dgm:t>
        <a:bodyPr/>
        <a:lstStyle/>
        <a:p>
          <a:endParaRPr lang="uk-UA"/>
        </a:p>
      </dgm:t>
    </dgm:pt>
    <dgm:pt modelId="{B2686675-9013-4E43-B22B-C5B365EBAABA}" type="sibTrans" cxnId="{87CF2214-57E6-486D-BAAF-04D0CF673D2C}">
      <dgm:prSet/>
      <dgm:spPr/>
      <dgm:t>
        <a:bodyPr/>
        <a:lstStyle/>
        <a:p>
          <a:endParaRPr lang="uk-UA"/>
        </a:p>
      </dgm:t>
    </dgm:pt>
    <dgm:pt modelId="{6D039442-B47F-4387-BE14-B64A4294CA12}">
      <dgm:prSet phldrT="[Текст]" custT="1"/>
      <dgm:spPr/>
      <dgm:t>
        <a:bodyPr/>
        <a:lstStyle/>
        <a:p>
          <a:r>
            <a:rPr lang="uk-UA" sz="1600" b="1" dirty="0" smtClean="0">
              <a:solidFill>
                <a:srgbClr val="3E1A0A"/>
              </a:solidFill>
              <a:latin typeface="Century" pitchFamily="18" charset="0"/>
            </a:rPr>
            <a:t>Виконати аналіз даних</a:t>
          </a:r>
          <a:endParaRPr lang="uk-UA" sz="1600" b="1" dirty="0">
            <a:solidFill>
              <a:srgbClr val="3E1A0A"/>
            </a:solidFill>
            <a:latin typeface="Century" pitchFamily="18" charset="0"/>
          </a:endParaRPr>
        </a:p>
      </dgm:t>
    </dgm:pt>
    <dgm:pt modelId="{1D86BB12-B9D8-4327-BE31-78D2C54499FC}" type="parTrans" cxnId="{D58C93AE-0C13-49A6-8AA9-33A9F451454E}">
      <dgm:prSet/>
      <dgm:spPr/>
      <dgm:t>
        <a:bodyPr/>
        <a:lstStyle/>
        <a:p>
          <a:endParaRPr lang="uk-UA"/>
        </a:p>
      </dgm:t>
    </dgm:pt>
    <dgm:pt modelId="{F9CD596D-809F-4AF3-A391-CD6AF0C30387}" type="sibTrans" cxnId="{D58C93AE-0C13-49A6-8AA9-33A9F451454E}">
      <dgm:prSet/>
      <dgm:spPr/>
      <dgm:t>
        <a:bodyPr/>
        <a:lstStyle/>
        <a:p>
          <a:endParaRPr lang="uk-UA"/>
        </a:p>
      </dgm:t>
    </dgm:pt>
    <dgm:pt modelId="{74472186-4B59-4CFF-9F51-D938804BF48A}">
      <dgm:prSet phldrT="[Текст]" custT="1"/>
      <dgm:spPr/>
      <dgm:t>
        <a:bodyPr/>
        <a:lstStyle/>
        <a:p>
          <a:r>
            <a:rPr lang="uk-UA" sz="1600" b="1" dirty="0" smtClean="0">
              <a:solidFill>
                <a:srgbClr val="3E1A0A"/>
              </a:solidFill>
              <a:latin typeface="Century" pitchFamily="18" charset="0"/>
            </a:rPr>
            <a:t>Класифікувати та узагальнити факти</a:t>
          </a:r>
          <a:endParaRPr lang="uk-UA" sz="1600" b="1" dirty="0">
            <a:solidFill>
              <a:srgbClr val="3E1A0A"/>
            </a:solidFill>
            <a:latin typeface="Century" pitchFamily="18" charset="0"/>
          </a:endParaRPr>
        </a:p>
      </dgm:t>
    </dgm:pt>
    <dgm:pt modelId="{9DF066E9-3948-4D39-9992-D64CF645D5DE}" type="parTrans" cxnId="{E49FF785-547B-4352-9C62-290DD5658869}">
      <dgm:prSet/>
      <dgm:spPr/>
      <dgm:t>
        <a:bodyPr/>
        <a:lstStyle/>
        <a:p>
          <a:endParaRPr lang="uk-UA"/>
        </a:p>
      </dgm:t>
    </dgm:pt>
    <dgm:pt modelId="{1B3F4BB5-2488-4052-99E8-DE1F3576E5A9}" type="sibTrans" cxnId="{E49FF785-547B-4352-9C62-290DD5658869}">
      <dgm:prSet/>
      <dgm:spPr/>
      <dgm:t>
        <a:bodyPr/>
        <a:lstStyle/>
        <a:p>
          <a:endParaRPr lang="uk-UA"/>
        </a:p>
      </dgm:t>
    </dgm:pt>
    <dgm:pt modelId="{A6615803-6DBD-402C-98BC-1FF32937AF75}">
      <dgm:prSet phldrT="[Текст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uk-UA" dirty="0" smtClean="0">
              <a:solidFill>
                <a:srgbClr val="3E1A0A"/>
              </a:solidFill>
            </a:rPr>
            <a:t>Методологічного характеру</a:t>
          </a:r>
          <a:endParaRPr lang="uk-UA" dirty="0">
            <a:solidFill>
              <a:srgbClr val="3E1A0A"/>
            </a:solidFill>
          </a:endParaRPr>
        </a:p>
      </dgm:t>
    </dgm:pt>
    <dgm:pt modelId="{92DB62A0-AD84-453A-BA3D-1B51C423830B}" type="parTrans" cxnId="{46C87E86-952A-4209-9E65-E9F02B02ADB5}">
      <dgm:prSet/>
      <dgm:spPr/>
      <dgm:t>
        <a:bodyPr/>
        <a:lstStyle/>
        <a:p>
          <a:endParaRPr lang="uk-UA"/>
        </a:p>
      </dgm:t>
    </dgm:pt>
    <dgm:pt modelId="{7BAA59CD-19CB-4E14-8412-E03229DB71E4}" type="sibTrans" cxnId="{46C87E86-952A-4209-9E65-E9F02B02ADB5}">
      <dgm:prSet/>
      <dgm:spPr/>
      <dgm:t>
        <a:bodyPr/>
        <a:lstStyle/>
        <a:p>
          <a:endParaRPr lang="uk-UA"/>
        </a:p>
      </dgm:t>
    </dgm:pt>
    <dgm:pt modelId="{71FCCBAE-B559-4DF6-B6F7-2197ABFF0FDE}">
      <dgm:prSet custT="1"/>
      <dgm:spPr/>
      <dgm:t>
        <a:bodyPr/>
        <a:lstStyle/>
        <a:p>
          <a:r>
            <a:rPr lang="uk-UA" sz="1600" b="1" dirty="0" smtClean="0">
              <a:solidFill>
                <a:srgbClr val="3E1A0A"/>
              </a:solidFill>
              <a:latin typeface="Century" pitchFamily="18" charset="0"/>
            </a:rPr>
            <a:t>Сформулювати висновок</a:t>
          </a:r>
        </a:p>
      </dgm:t>
    </dgm:pt>
    <dgm:pt modelId="{1E2EAA22-6D9E-4A97-8892-0F45BE9EA28B}" type="parTrans" cxnId="{9BFE7F5A-DC1E-45CA-806F-641625AB19E0}">
      <dgm:prSet/>
      <dgm:spPr/>
      <dgm:t>
        <a:bodyPr/>
        <a:lstStyle/>
        <a:p>
          <a:endParaRPr lang="uk-UA"/>
        </a:p>
      </dgm:t>
    </dgm:pt>
    <dgm:pt modelId="{FF276336-CF17-4339-A7FC-94C10CC65FD6}" type="sibTrans" cxnId="{9BFE7F5A-DC1E-45CA-806F-641625AB19E0}">
      <dgm:prSet/>
      <dgm:spPr/>
      <dgm:t>
        <a:bodyPr/>
        <a:lstStyle/>
        <a:p>
          <a:endParaRPr lang="uk-UA"/>
        </a:p>
      </dgm:t>
    </dgm:pt>
    <dgm:pt modelId="{ACD42EED-599D-4C43-B0F5-4709715377E2}">
      <dgm:prSet custT="1"/>
      <dgm:spPr/>
      <dgm:t>
        <a:bodyPr/>
        <a:lstStyle/>
        <a:p>
          <a:r>
            <a:rPr lang="uk-UA" sz="1600" b="1" dirty="0" smtClean="0">
              <a:solidFill>
                <a:srgbClr val="3E1A0A"/>
              </a:solidFill>
              <a:latin typeface="Century" pitchFamily="18" charset="0"/>
            </a:rPr>
            <a:t>Провести спостереження, дослідження</a:t>
          </a:r>
        </a:p>
      </dgm:t>
    </dgm:pt>
    <dgm:pt modelId="{E2440193-057C-4335-A514-146F2BFC31C2}" type="parTrans" cxnId="{EA70B031-9AB5-486D-AD97-0DA7D5F6B722}">
      <dgm:prSet/>
      <dgm:spPr/>
      <dgm:t>
        <a:bodyPr/>
        <a:lstStyle/>
        <a:p>
          <a:endParaRPr lang="uk-UA"/>
        </a:p>
      </dgm:t>
    </dgm:pt>
    <dgm:pt modelId="{35B63B97-B91D-4FCA-A409-02822CB631CE}" type="sibTrans" cxnId="{EA70B031-9AB5-486D-AD97-0DA7D5F6B722}">
      <dgm:prSet/>
      <dgm:spPr/>
      <dgm:t>
        <a:bodyPr/>
        <a:lstStyle/>
        <a:p>
          <a:endParaRPr lang="uk-UA"/>
        </a:p>
      </dgm:t>
    </dgm:pt>
    <dgm:pt modelId="{28CD2836-9792-45E5-96B2-843205A35FFC}">
      <dgm:prSet custT="1"/>
      <dgm:spPr/>
      <dgm:t>
        <a:bodyPr/>
        <a:lstStyle/>
        <a:p>
          <a:r>
            <a:rPr lang="uk-UA" sz="1600" b="1" dirty="0" smtClean="0">
              <a:solidFill>
                <a:srgbClr val="3E1A0A"/>
              </a:solidFill>
              <a:latin typeface="Century" pitchFamily="18" charset="0"/>
            </a:rPr>
            <a:t>Висунути гіпотезу</a:t>
          </a:r>
        </a:p>
      </dgm:t>
    </dgm:pt>
    <dgm:pt modelId="{263E4101-9DB1-44E3-9485-D0A5BA719D0B}" type="parTrans" cxnId="{909478F1-4853-4EF9-95F1-8CC82F864F96}">
      <dgm:prSet/>
      <dgm:spPr/>
      <dgm:t>
        <a:bodyPr/>
        <a:lstStyle/>
        <a:p>
          <a:endParaRPr lang="uk-UA"/>
        </a:p>
      </dgm:t>
    </dgm:pt>
    <dgm:pt modelId="{BE97DDAF-43F0-4B1D-80FE-B5FCD9F34F73}" type="sibTrans" cxnId="{909478F1-4853-4EF9-95F1-8CC82F864F96}">
      <dgm:prSet/>
      <dgm:spPr/>
      <dgm:t>
        <a:bodyPr/>
        <a:lstStyle/>
        <a:p>
          <a:endParaRPr lang="uk-UA"/>
        </a:p>
      </dgm:t>
    </dgm:pt>
    <dgm:pt modelId="{12294FE1-AC85-4F54-BAED-549C3D7A64B4}">
      <dgm:prSet custT="1"/>
      <dgm:spPr/>
      <dgm:t>
        <a:bodyPr/>
        <a:lstStyle/>
        <a:p>
          <a:r>
            <a:rPr lang="uk-UA" sz="1600" b="1" dirty="0" smtClean="0">
              <a:solidFill>
                <a:srgbClr val="3E1A0A"/>
              </a:solidFill>
              <a:latin typeface="Century" pitchFamily="18" charset="0"/>
            </a:rPr>
            <a:t>Спланувати хід вирішення поставленої задачі</a:t>
          </a:r>
        </a:p>
      </dgm:t>
    </dgm:pt>
    <dgm:pt modelId="{0FC93DAA-B301-458C-8803-884C7EF728D1}" type="parTrans" cxnId="{D931D70B-5AC5-4BBE-8025-EF8FD63B4DC6}">
      <dgm:prSet/>
      <dgm:spPr/>
      <dgm:t>
        <a:bodyPr/>
        <a:lstStyle/>
        <a:p>
          <a:endParaRPr lang="uk-UA"/>
        </a:p>
      </dgm:t>
    </dgm:pt>
    <dgm:pt modelId="{B1064C88-E6ED-4AC7-946E-73D4DDB1F439}" type="sibTrans" cxnId="{D931D70B-5AC5-4BBE-8025-EF8FD63B4DC6}">
      <dgm:prSet/>
      <dgm:spPr/>
      <dgm:t>
        <a:bodyPr/>
        <a:lstStyle/>
        <a:p>
          <a:endParaRPr lang="uk-UA"/>
        </a:p>
      </dgm:t>
    </dgm:pt>
    <dgm:pt modelId="{401B1BEB-C639-486E-B065-DD6CE80FA673}">
      <dgm:prSet custT="1"/>
      <dgm:spPr/>
      <dgm:t>
        <a:bodyPr/>
        <a:lstStyle/>
        <a:p>
          <a:r>
            <a:rPr lang="uk-UA" sz="1600" b="1" dirty="0" smtClean="0">
              <a:solidFill>
                <a:srgbClr val="3E1A0A"/>
              </a:solidFill>
              <a:latin typeface="Century" pitchFamily="18" charset="0"/>
            </a:rPr>
            <a:t>Пояснити отримані результати</a:t>
          </a:r>
        </a:p>
      </dgm:t>
    </dgm:pt>
    <dgm:pt modelId="{F2550046-9430-44B8-8B56-FF0E55F4E411}" type="parTrans" cxnId="{4543A107-7676-433E-A573-02FE6F8F9FC2}">
      <dgm:prSet/>
      <dgm:spPr/>
      <dgm:t>
        <a:bodyPr/>
        <a:lstStyle/>
        <a:p>
          <a:endParaRPr lang="uk-UA"/>
        </a:p>
      </dgm:t>
    </dgm:pt>
    <dgm:pt modelId="{ABC808B7-967B-4592-973D-84344476342A}" type="sibTrans" cxnId="{4543A107-7676-433E-A573-02FE6F8F9FC2}">
      <dgm:prSet/>
      <dgm:spPr/>
      <dgm:t>
        <a:bodyPr/>
        <a:lstStyle/>
        <a:p>
          <a:endParaRPr lang="uk-UA"/>
        </a:p>
      </dgm:t>
    </dgm:pt>
    <dgm:pt modelId="{21835C6D-4286-4FDB-82B0-0A9EA8236727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600" b="1" dirty="0" smtClean="0">
              <a:solidFill>
                <a:srgbClr val="3E1A0A"/>
              </a:solidFill>
              <a:latin typeface="Century" pitchFamily="18" charset="0"/>
            </a:rPr>
            <a:t>Сформулювати проблему</a:t>
          </a:r>
        </a:p>
        <a:p>
          <a:pPr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300" dirty="0"/>
        </a:p>
      </dgm:t>
    </dgm:pt>
    <dgm:pt modelId="{A8ABD7EE-6FAF-4951-B126-72D79D490342}" type="parTrans" cxnId="{30FBA3C8-F221-4C07-B554-9AD4ABB65860}">
      <dgm:prSet/>
      <dgm:spPr/>
      <dgm:t>
        <a:bodyPr/>
        <a:lstStyle/>
        <a:p>
          <a:endParaRPr lang="uk-UA"/>
        </a:p>
      </dgm:t>
    </dgm:pt>
    <dgm:pt modelId="{2862D570-8E06-48E2-88D0-0C288AE33B40}" type="sibTrans" cxnId="{30FBA3C8-F221-4C07-B554-9AD4ABB65860}">
      <dgm:prSet/>
      <dgm:spPr/>
      <dgm:t>
        <a:bodyPr/>
        <a:lstStyle/>
        <a:p>
          <a:endParaRPr lang="uk-UA"/>
        </a:p>
      </dgm:t>
    </dgm:pt>
    <dgm:pt modelId="{DBD8D5AC-F167-4075-94AD-7BD3CB1E1AF3}" type="pres">
      <dgm:prSet presAssocID="{96589092-83FA-4CAB-A8AF-063E23B3245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uk-UA"/>
        </a:p>
      </dgm:t>
    </dgm:pt>
    <dgm:pt modelId="{D6A3E712-B237-4BF9-8F06-0D5F3056B7D0}" type="pres">
      <dgm:prSet presAssocID="{ACEBF59C-909B-4500-969C-3AC89CB41E2E}" presName="root" presStyleCnt="0"/>
      <dgm:spPr/>
    </dgm:pt>
    <dgm:pt modelId="{2D9B2C24-9F43-4ED3-945E-5EF1D4E22818}" type="pres">
      <dgm:prSet presAssocID="{ACEBF59C-909B-4500-969C-3AC89CB41E2E}" presName="rootComposite" presStyleCnt="0"/>
      <dgm:spPr/>
    </dgm:pt>
    <dgm:pt modelId="{7AF348AC-C9A7-4D32-BFB6-260A623BED83}" type="pres">
      <dgm:prSet presAssocID="{ACEBF59C-909B-4500-969C-3AC89CB41E2E}" presName="rootText" presStyleLbl="node1" presStyleIdx="0" presStyleCnt="2" custScaleX="214397" custLinFactNeighborX="-26609" custLinFactNeighborY="-279"/>
      <dgm:spPr/>
      <dgm:t>
        <a:bodyPr/>
        <a:lstStyle/>
        <a:p>
          <a:endParaRPr lang="uk-UA"/>
        </a:p>
      </dgm:t>
    </dgm:pt>
    <dgm:pt modelId="{06B75EC9-1BAD-463F-9DBB-CB774DB90AD2}" type="pres">
      <dgm:prSet presAssocID="{ACEBF59C-909B-4500-969C-3AC89CB41E2E}" presName="rootConnector" presStyleLbl="node1" presStyleIdx="0" presStyleCnt="2"/>
      <dgm:spPr/>
      <dgm:t>
        <a:bodyPr/>
        <a:lstStyle/>
        <a:p>
          <a:endParaRPr lang="uk-UA"/>
        </a:p>
      </dgm:t>
    </dgm:pt>
    <dgm:pt modelId="{BC01D0C8-144E-4F41-834C-2846B01C1E7C}" type="pres">
      <dgm:prSet presAssocID="{ACEBF59C-909B-4500-969C-3AC89CB41E2E}" presName="childShape" presStyleCnt="0"/>
      <dgm:spPr/>
    </dgm:pt>
    <dgm:pt modelId="{BCBC2BB4-E3A4-4D3E-B7E6-795A52AFC57C}" type="pres">
      <dgm:prSet presAssocID="{1D86BB12-B9D8-4327-BE31-78D2C54499FC}" presName="Name13" presStyleLbl="parChTrans1D2" presStyleIdx="0" presStyleCnt="8"/>
      <dgm:spPr/>
      <dgm:t>
        <a:bodyPr/>
        <a:lstStyle/>
        <a:p>
          <a:endParaRPr lang="uk-UA"/>
        </a:p>
      </dgm:t>
    </dgm:pt>
    <dgm:pt modelId="{3EAF83F6-0D93-435C-8EA7-B73468738BAB}" type="pres">
      <dgm:prSet presAssocID="{6D039442-B47F-4387-BE14-B64A4294CA12}" presName="childText" presStyleLbl="bgAcc1" presStyleIdx="0" presStyleCnt="8" custScaleX="196893" custLinFactNeighborX="-22526" custLinFactNeighborY="531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1557963-98E9-408E-80E5-E039B15128A8}" type="pres">
      <dgm:prSet presAssocID="{9DF066E9-3948-4D39-9992-D64CF645D5DE}" presName="Name13" presStyleLbl="parChTrans1D2" presStyleIdx="1" presStyleCnt="8"/>
      <dgm:spPr/>
      <dgm:t>
        <a:bodyPr/>
        <a:lstStyle/>
        <a:p>
          <a:endParaRPr lang="uk-UA"/>
        </a:p>
      </dgm:t>
    </dgm:pt>
    <dgm:pt modelId="{AC5494EC-8234-4D27-A18D-BA9EED8123A7}" type="pres">
      <dgm:prSet presAssocID="{74472186-4B59-4CFF-9F51-D938804BF48A}" presName="childText" presStyleLbl="bgAcc1" presStyleIdx="1" presStyleCnt="8" custScaleX="201715" custLinFactNeighborX="-22526" custLinFactNeighborY="134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0E093B9-752F-454B-8522-2907A6652F0B}" type="pres">
      <dgm:prSet presAssocID="{1E2EAA22-6D9E-4A97-8892-0F45BE9EA28B}" presName="Name13" presStyleLbl="parChTrans1D2" presStyleIdx="2" presStyleCnt="8"/>
      <dgm:spPr/>
      <dgm:t>
        <a:bodyPr/>
        <a:lstStyle/>
        <a:p>
          <a:endParaRPr lang="uk-UA"/>
        </a:p>
      </dgm:t>
    </dgm:pt>
    <dgm:pt modelId="{333D31E8-4D04-46D3-A0A6-F4D6975A9D9D}" type="pres">
      <dgm:prSet presAssocID="{71FCCBAE-B559-4DF6-B6F7-2197ABFF0FDE}" presName="childText" presStyleLbl="bgAcc1" presStyleIdx="2" presStyleCnt="8" custScaleX="208711" custLinFactNeighborX="-22526" custLinFactNeighborY="1358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1A0E524-0B19-49DB-A2EC-D91DF984446C}" type="pres">
      <dgm:prSet presAssocID="{A6615803-6DBD-402C-98BC-1FF32937AF75}" presName="root" presStyleCnt="0"/>
      <dgm:spPr/>
    </dgm:pt>
    <dgm:pt modelId="{D80FB40A-DC8B-475F-9BC8-1145D502EE50}" type="pres">
      <dgm:prSet presAssocID="{A6615803-6DBD-402C-98BC-1FF32937AF75}" presName="rootComposite" presStyleCnt="0"/>
      <dgm:spPr/>
    </dgm:pt>
    <dgm:pt modelId="{BDC082BF-3F87-4F35-80DB-BD7D8C126819}" type="pres">
      <dgm:prSet presAssocID="{A6615803-6DBD-402C-98BC-1FF32937AF75}" presName="rootText" presStyleLbl="node1" presStyleIdx="1" presStyleCnt="2" custScaleX="230797"/>
      <dgm:spPr/>
      <dgm:t>
        <a:bodyPr/>
        <a:lstStyle/>
        <a:p>
          <a:endParaRPr lang="uk-UA"/>
        </a:p>
      </dgm:t>
    </dgm:pt>
    <dgm:pt modelId="{66A3E039-ACE2-4889-9D27-1018D46B8A5D}" type="pres">
      <dgm:prSet presAssocID="{A6615803-6DBD-402C-98BC-1FF32937AF75}" presName="rootConnector" presStyleLbl="node1" presStyleIdx="1" presStyleCnt="2"/>
      <dgm:spPr/>
      <dgm:t>
        <a:bodyPr/>
        <a:lstStyle/>
        <a:p>
          <a:endParaRPr lang="uk-UA"/>
        </a:p>
      </dgm:t>
    </dgm:pt>
    <dgm:pt modelId="{999FB67A-ED05-4DB0-A4E3-DBB0B7F8A0CE}" type="pres">
      <dgm:prSet presAssocID="{A6615803-6DBD-402C-98BC-1FF32937AF75}" presName="childShape" presStyleCnt="0"/>
      <dgm:spPr/>
    </dgm:pt>
    <dgm:pt modelId="{846EC151-8023-41BE-B4AE-904A566FB66E}" type="pres">
      <dgm:prSet presAssocID="{E2440193-057C-4335-A514-146F2BFC31C2}" presName="Name13" presStyleLbl="parChTrans1D2" presStyleIdx="3" presStyleCnt="8"/>
      <dgm:spPr/>
      <dgm:t>
        <a:bodyPr/>
        <a:lstStyle/>
        <a:p>
          <a:endParaRPr lang="uk-UA"/>
        </a:p>
      </dgm:t>
    </dgm:pt>
    <dgm:pt modelId="{72CA0F4D-2E98-4C43-B8EE-4388CDEFB8C4}" type="pres">
      <dgm:prSet presAssocID="{ACD42EED-599D-4C43-B0F5-4709715377E2}" presName="childText" presStyleLbl="bgAcc1" presStyleIdx="3" presStyleCnt="8" custScaleX="25428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E2FCA9F-50B2-4A23-B375-A044AEC8E595}" type="pres">
      <dgm:prSet presAssocID="{A8ABD7EE-6FAF-4951-B126-72D79D490342}" presName="Name13" presStyleLbl="parChTrans1D2" presStyleIdx="4" presStyleCnt="8"/>
      <dgm:spPr/>
      <dgm:t>
        <a:bodyPr/>
        <a:lstStyle/>
        <a:p>
          <a:endParaRPr lang="uk-UA"/>
        </a:p>
      </dgm:t>
    </dgm:pt>
    <dgm:pt modelId="{7DC0DCC1-53B1-47B8-AB99-E39A84E29380}" type="pres">
      <dgm:prSet presAssocID="{21835C6D-4286-4FDB-82B0-0A9EA8236727}" presName="childText" presStyleLbl="bgAcc1" presStyleIdx="4" presStyleCnt="8" custScaleX="25428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4A067C6-72D2-4852-B3E2-839D3F963399}" type="pres">
      <dgm:prSet presAssocID="{263E4101-9DB1-44E3-9485-D0A5BA719D0B}" presName="Name13" presStyleLbl="parChTrans1D2" presStyleIdx="5" presStyleCnt="8"/>
      <dgm:spPr/>
      <dgm:t>
        <a:bodyPr/>
        <a:lstStyle/>
        <a:p>
          <a:endParaRPr lang="uk-UA"/>
        </a:p>
      </dgm:t>
    </dgm:pt>
    <dgm:pt modelId="{8FCA0325-F1A9-485E-96E2-36FEF907854F}" type="pres">
      <dgm:prSet presAssocID="{28CD2836-9792-45E5-96B2-843205A35FFC}" presName="childText" presStyleLbl="bgAcc1" presStyleIdx="5" presStyleCnt="8" custScaleX="25428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C1FEEF9-BA39-40A2-A2DC-742D09152144}" type="pres">
      <dgm:prSet presAssocID="{0FC93DAA-B301-458C-8803-884C7EF728D1}" presName="Name13" presStyleLbl="parChTrans1D2" presStyleIdx="6" presStyleCnt="8"/>
      <dgm:spPr/>
      <dgm:t>
        <a:bodyPr/>
        <a:lstStyle/>
        <a:p>
          <a:endParaRPr lang="uk-UA"/>
        </a:p>
      </dgm:t>
    </dgm:pt>
    <dgm:pt modelId="{239DC1E6-36B1-4F7D-8A8C-8F8FBD06408E}" type="pres">
      <dgm:prSet presAssocID="{12294FE1-AC85-4F54-BAED-549C3D7A64B4}" presName="childText" presStyleLbl="bgAcc1" presStyleIdx="6" presStyleCnt="8" custScaleX="25428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62ED532-A934-4CB4-9D9A-493E3030BE30}" type="pres">
      <dgm:prSet presAssocID="{F2550046-9430-44B8-8B56-FF0E55F4E411}" presName="Name13" presStyleLbl="parChTrans1D2" presStyleIdx="7" presStyleCnt="8"/>
      <dgm:spPr/>
      <dgm:t>
        <a:bodyPr/>
        <a:lstStyle/>
        <a:p>
          <a:endParaRPr lang="uk-UA"/>
        </a:p>
      </dgm:t>
    </dgm:pt>
    <dgm:pt modelId="{08632464-B8FA-4843-AC50-8E50EB2137E3}" type="pres">
      <dgm:prSet presAssocID="{401B1BEB-C639-486E-B065-DD6CE80FA673}" presName="childText" presStyleLbl="bgAcc1" presStyleIdx="7" presStyleCnt="8" custScaleX="25428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D931D70B-5AC5-4BBE-8025-EF8FD63B4DC6}" srcId="{A6615803-6DBD-402C-98BC-1FF32937AF75}" destId="{12294FE1-AC85-4F54-BAED-549C3D7A64B4}" srcOrd="3" destOrd="0" parTransId="{0FC93DAA-B301-458C-8803-884C7EF728D1}" sibTransId="{B1064C88-E6ED-4AC7-946E-73D4DDB1F439}"/>
    <dgm:cxn modelId="{615F4879-98A8-419E-8344-AFD413B1B472}" type="presOf" srcId="{1E2EAA22-6D9E-4A97-8892-0F45BE9EA28B}" destId="{60E093B9-752F-454B-8522-2907A6652F0B}" srcOrd="0" destOrd="0" presId="urn:microsoft.com/office/officeart/2005/8/layout/hierarchy3"/>
    <dgm:cxn modelId="{4122E7A4-7DBF-4350-B5DA-3DC8C2F43547}" type="presOf" srcId="{A8ABD7EE-6FAF-4951-B126-72D79D490342}" destId="{BE2FCA9F-50B2-4A23-B375-A044AEC8E595}" srcOrd="0" destOrd="0" presId="urn:microsoft.com/office/officeart/2005/8/layout/hierarchy3"/>
    <dgm:cxn modelId="{6CD18CD9-3D63-4730-8F08-905F0F6857D1}" type="presOf" srcId="{ACEBF59C-909B-4500-969C-3AC89CB41E2E}" destId="{06B75EC9-1BAD-463F-9DBB-CB774DB90AD2}" srcOrd="1" destOrd="0" presId="urn:microsoft.com/office/officeart/2005/8/layout/hierarchy3"/>
    <dgm:cxn modelId="{E49FF785-547B-4352-9C62-290DD5658869}" srcId="{ACEBF59C-909B-4500-969C-3AC89CB41E2E}" destId="{74472186-4B59-4CFF-9F51-D938804BF48A}" srcOrd="1" destOrd="0" parTransId="{9DF066E9-3948-4D39-9992-D64CF645D5DE}" sibTransId="{1B3F4BB5-2488-4052-99E8-DE1F3576E5A9}"/>
    <dgm:cxn modelId="{A04671C9-CE60-4336-8247-099133620B64}" type="presOf" srcId="{1D86BB12-B9D8-4327-BE31-78D2C54499FC}" destId="{BCBC2BB4-E3A4-4D3E-B7E6-795A52AFC57C}" srcOrd="0" destOrd="0" presId="urn:microsoft.com/office/officeart/2005/8/layout/hierarchy3"/>
    <dgm:cxn modelId="{C4FF883D-5885-4960-BC3E-2DCAAD2D5074}" type="presOf" srcId="{96589092-83FA-4CAB-A8AF-063E23B32450}" destId="{DBD8D5AC-F167-4075-94AD-7BD3CB1E1AF3}" srcOrd="0" destOrd="0" presId="urn:microsoft.com/office/officeart/2005/8/layout/hierarchy3"/>
    <dgm:cxn modelId="{2AA3A972-81CF-4B79-949D-A215F36EF74F}" type="presOf" srcId="{0FC93DAA-B301-458C-8803-884C7EF728D1}" destId="{CC1FEEF9-BA39-40A2-A2DC-742D09152144}" srcOrd="0" destOrd="0" presId="urn:microsoft.com/office/officeart/2005/8/layout/hierarchy3"/>
    <dgm:cxn modelId="{D58C93AE-0C13-49A6-8AA9-33A9F451454E}" srcId="{ACEBF59C-909B-4500-969C-3AC89CB41E2E}" destId="{6D039442-B47F-4387-BE14-B64A4294CA12}" srcOrd="0" destOrd="0" parTransId="{1D86BB12-B9D8-4327-BE31-78D2C54499FC}" sibTransId="{F9CD596D-809F-4AF3-A391-CD6AF0C30387}"/>
    <dgm:cxn modelId="{87CF2214-57E6-486D-BAAF-04D0CF673D2C}" srcId="{96589092-83FA-4CAB-A8AF-063E23B32450}" destId="{ACEBF59C-909B-4500-969C-3AC89CB41E2E}" srcOrd="0" destOrd="0" parTransId="{BFD5CB70-DD7E-4CAE-849A-681862683AB2}" sibTransId="{B2686675-9013-4E43-B22B-C5B365EBAABA}"/>
    <dgm:cxn modelId="{1CD99A16-02B6-4DF5-8B80-2B5D625F5E1F}" type="presOf" srcId="{A6615803-6DBD-402C-98BC-1FF32937AF75}" destId="{66A3E039-ACE2-4889-9D27-1018D46B8A5D}" srcOrd="1" destOrd="0" presId="urn:microsoft.com/office/officeart/2005/8/layout/hierarchy3"/>
    <dgm:cxn modelId="{46C87E86-952A-4209-9E65-E9F02B02ADB5}" srcId="{96589092-83FA-4CAB-A8AF-063E23B32450}" destId="{A6615803-6DBD-402C-98BC-1FF32937AF75}" srcOrd="1" destOrd="0" parTransId="{92DB62A0-AD84-453A-BA3D-1B51C423830B}" sibTransId="{7BAA59CD-19CB-4E14-8412-E03229DB71E4}"/>
    <dgm:cxn modelId="{3D76AE88-0E67-473E-9E3A-A5CD604B9418}" type="presOf" srcId="{74472186-4B59-4CFF-9F51-D938804BF48A}" destId="{AC5494EC-8234-4D27-A18D-BA9EED8123A7}" srcOrd="0" destOrd="0" presId="urn:microsoft.com/office/officeart/2005/8/layout/hierarchy3"/>
    <dgm:cxn modelId="{E5609D98-996E-4C40-AF35-FEDE42661D27}" type="presOf" srcId="{71FCCBAE-B559-4DF6-B6F7-2197ABFF0FDE}" destId="{333D31E8-4D04-46D3-A0A6-F4D6975A9D9D}" srcOrd="0" destOrd="0" presId="urn:microsoft.com/office/officeart/2005/8/layout/hierarchy3"/>
    <dgm:cxn modelId="{D4AB9323-A0A3-45F7-A539-FEB0F2E96259}" type="presOf" srcId="{263E4101-9DB1-44E3-9485-D0A5BA719D0B}" destId="{B4A067C6-72D2-4852-B3E2-839D3F963399}" srcOrd="0" destOrd="0" presId="urn:microsoft.com/office/officeart/2005/8/layout/hierarchy3"/>
    <dgm:cxn modelId="{9BFE7F5A-DC1E-45CA-806F-641625AB19E0}" srcId="{ACEBF59C-909B-4500-969C-3AC89CB41E2E}" destId="{71FCCBAE-B559-4DF6-B6F7-2197ABFF0FDE}" srcOrd="2" destOrd="0" parTransId="{1E2EAA22-6D9E-4A97-8892-0F45BE9EA28B}" sibTransId="{FF276336-CF17-4339-A7FC-94C10CC65FD6}"/>
    <dgm:cxn modelId="{909478F1-4853-4EF9-95F1-8CC82F864F96}" srcId="{A6615803-6DBD-402C-98BC-1FF32937AF75}" destId="{28CD2836-9792-45E5-96B2-843205A35FFC}" srcOrd="2" destOrd="0" parTransId="{263E4101-9DB1-44E3-9485-D0A5BA719D0B}" sibTransId="{BE97DDAF-43F0-4B1D-80FE-B5FCD9F34F73}"/>
    <dgm:cxn modelId="{A655C666-B7EA-4A7D-BDF8-17CE7F4D00B7}" type="presOf" srcId="{ACEBF59C-909B-4500-969C-3AC89CB41E2E}" destId="{7AF348AC-C9A7-4D32-BFB6-260A623BED83}" srcOrd="0" destOrd="0" presId="urn:microsoft.com/office/officeart/2005/8/layout/hierarchy3"/>
    <dgm:cxn modelId="{10F6B23B-15E1-4627-B5C6-9A41A84A61D4}" type="presOf" srcId="{9DF066E9-3948-4D39-9992-D64CF645D5DE}" destId="{F1557963-98E9-408E-80E5-E039B15128A8}" srcOrd="0" destOrd="0" presId="urn:microsoft.com/office/officeart/2005/8/layout/hierarchy3"/>
    <dgm:cxn modelId="{CF9056C9-69E1-450F-9295-B15D5F5FD45F}" type="presOf" srcId="{F2550046-9430-44B8-8B56-FF0E55F4E411}" destId="{862ED532-A934-4CB4-9D9A-493E3030BE30}" srcOrd="0" destOrd="0" presId="urn:microsoft.com/office/officeart/2005/8/layout/hierarchy3"/>
    <dgm:cxn modelId="{EA70B031-9AB5-486D-AD97-0DA7D5F6B722}" srcId="{A6615803-6DBD-402C-98BC-1FF32937AF75}" destId="{ACD42EED-599D-4C43-B0F5-4709715377E2}" srcOrd="0" destOrd="0" parTransId="{E2440193-057C-4335-A514-146F2BFC31C2}" sibTransId="{35B63B97-B91D-4FCA-A409-02822CB631CE}"/>
    <dgm:cxn modelId="{148421DB-1136-4819-BCCE-CDF47DBD7793}" type="presOf" srcId="{28CD2836-9792-45E5-96B2-843205A35FFC}" destId="{8FCA0325-F1A9-485E-96E2-36FEF907854F}" srcOrd="0" destOrd="0" presId="urn:microsoft.com/office/officeart/2005/8/layout/hierarchy3"/>
    <dgm:cxn modelId="{484B41CE-2D22-481D-B450-0D78CCF77D05}" type="presOf" srcId="{A6615803-6DBD-402C-98BC-1FF32937AF75}" destId="{BDC082BF-3F87-4F35-80DB-BD7D8C126819}" srcOrd="0" destOrd="0" presId="urn:microsoft.com/office/officeart/2005/8/layout/hierarchy3"/>
    <dgm:cxn modelId="{F6B7B4F3-F88F-4C57-B529-4F15B8AE0DF4}" type="presOf" srcId="{6D039442-B47F-4387-BE14-B64A4294CA12}" destId="{3EAF83F6-0D93-435C-8EA7-B73468738BAB}" srcOrd="0" destOrd="0" presId="urn:microsoft.com/office/officeart/2005/8/layout/hierarchy3"/>
    <dgm:cxn modelId="{4FC74002-C4D2-4399-B868-F52B8267A496}" type="presOf" srcId="{21835C6D-4286-4FDB-82B0-0A9EA8236727}" destId="{7DC0DCC1-53B1-47B8-AB99-E39A84E29380}" srcOrd="0" destOrd="0" presId="urn:microsoft.com/office/officeart/2005/8/layout/hierarchy3"/>
    <dgm:cxn modelId="{518E85E9-FC3C-445B-B9D0-0CF68FDC8710}" type="presOf" srcId="{401B1BEB-C639-486E-B065-DD6CE80FA673}" destId="{08632464-B8FA-4843-AC50-8E50EB2137E3}" srcOrd="0" destOrd="0" presId="urn:microsoft.com/office/officeart/2005/8/layout/hierarchy3"/>
    <dgm:cxn modelId="{30FBA3C8-F221-4C07-B554-9AD4ABB65860}" srcId="{A6615803-6DBD-402C-98BC-1FF32937AF75}" destId="{21835C6D-4286-4FDB-82B0-0A9EA8236727}" srcOrd="1" destOrd="0" parTransId="{A8ABD7EE-6FAF-4951-B126-72D79D490342}" sibTransId="{2862D570-8E06-48E2-88D0-0C288AE33B40}"/>
    <dgm:cxn modelId="{4543A107-7676-433E-A573-02FE6F8F9FC2}" srcId="{A6615803-6DBD-402C-98BC-1FF32937AF75}" destId="{401B1BEB-C639-486E-B065-DD6CE80FA673}" srcOrd="4" destOrd="0" parTransId="{F2550046-9430-44B8-8B56-FF0E55F4E411}" sibTransId="{ABC808B7-967B-4592-973D-84344476342A}"/>
    <dgm:cxn modelId="{4BEC914C-1A97-425D-896F-577A3AB5FC9D}" type="presOf" srcId="{E2440193-057C-4335-A514-146F2BFC31C2}" destId="{846EC151-8023-41BE-B4AE-904A566FB66E}" srcOrd="0" destOrd="0" presId="urn:microsoft.com/office/officeart/2005/8/layout/hierarchy3"/>
    <dgm:cxn modelId="{FC704054-CFE2-4BC2-B39C-57436B1D0C57}" type="presOf" srcId="{ACD42EED-599D-4C43-B0F5-4709715377E2}" destId="{72CA0F4D-2E98-4C43-B8EE-4388CDEFB8C4}" srcOrd="0" destOrd="0" presId="urn:microsoft.com/office/officeart/2005/8/layout/hierarchy3"/>
    <dgm:cxn modelId="{AD9A02D4-D9E3-4026-B5B4-5199191C670D}" type="presOf" srcId="{12294FE1-AC85-4F54-BAED-549C3D7A64B4}" destId="{239DC1E6-36B1-4F7D-8A8C-8F8FBD06408E}" srcOrd="0" destOrd="0" presId="urn:microsoft.com/office/officeart/2005/8/layout/hierarchy3"/>
    <dgm:cxn modelId="{5223FDC6-AD44-4DAE-8BEB-6F4451E1C2FD}" type="presParOf" srcId="{DBD8D5AC-F167-4075-94AD-7BD3CB1E1AF3}" destId="{D6A3E712-B237-4BF9-8F06-0D5F3056B7D0}" srcOrd="0" destOrd="0" presId="urn:microsoft.com/office/officeart/2005/8/layout/hierarchy3"/>
    <dgm:cxn modelId="{0002B630-08C8-41AD-B033-B3218B23CB3C}" type="presParOf" srcId="{D6A3E712-B237-4BF9-8F06-0D5F3056B7D0}" destId="{2D9B2C24-9F43-4ED3-945E-5EF1D4E22818}" srcOrd="0" destOrd="0" presId="urn:microsoft.com/office/officeart/2005/8/layout/hierarchy3"/>
    <dgm:cxn modelId="{A19E8412-5C16-46EB-A980-05AACCEB072A}" type="presParOf" srcId="{2D9B2C24-9F43-4ED3-945E-5EF1D4E22818}" destId="{7AF348AC-C9A7-4D32-BFB6-260A623BED83}" srcOrd="0" destOrd="0" presId="urn:microsoft.com/office/officeart/2005/8/layout/hierarchy3"/>
    <dgm:cxn modelId="{2D8C3E9F-303D-4250-8C87-BA848B327115}" type="presParOf" srcId="{2D9B2C24-9F43-4ED3-945E-5EF1D4E22818}" destId="{06B75EC9-1BAD-463F-9DBB-CB774DB90AD2}" srcOrd="1" destOrd="0" presId="urn:microsoft.com/office/officeart/2005/8/layout/hierarchy3"/>
    <dgm:cxn modelId="{CE1B4EEA-5AF1-4F41-964C-755A8A2EDC93}" type="presParOf" srcId="{D6A3E712-B237-4BF9-8F06-0D5F3056B7D0}" destId="{BC01D0C8-144E-4F41-834C-2846B01C1E7C}" srcOrd="1" destOrd="0" presId="urn:microsoft.com/office/officeart/2005/8/layout/hierarchy3"/>
    <dgm:cxn modelId="{6236408F-B7D3-46D8-A03D-CF42F6BDDC0A}" type="presParOf" srcId="{BC01D0C8-144E-4F41-834C-2846B01C1E7C}" destId="{BCBC2BB4-E3A4-4D3E-B7E6-795A52AFC57C}" srcOrd="0" destOrd="0" presId="urn:microsoft.com/office/officeart/2005/8/layout/hierarchy3"/>
    <dgm:cxn modelId="{5A132C92-5A7C-428C-A274-3A8DCD60ED89}" type="presParOf" srcId="{BC01D0C8-144E-4F41-834C-2846B01C1E7C}" destId="{3EAF83F6-0D93-435C-8EA7-B73468738BAB}" srcOrd="1" destOrd="0" presId="urn:microsoft.com/office/officeart/2005/8/layout/hierarchy3"/>
    <dgm:cxn modelId="{118E142C-32F1-49F4-B95A-13C0EDDCD927}" type="presParOf" srcId="{BC01D0C8-144E-4F41-834C-2846B01C1E7C}" destId="{F1557963-98E9-408E-80E5-E039B15128A8}" srcOrd="2" destOrd="0" presId="urn:microsoft.com/office/officeart/2005/8/layout/hierarchy3"/>
    <dgm:cxn modelId="{69D017F1-4C6E-4C5C-8062-2DDBDE37B71B}" type="presParOf" srcId="{BC01D0C8-144E-4F41-834C-2846B01C1E7C}" destId="{AC5494EC-8234-4D27-A18D-BA9EED8123A7}" srcOrd="3" destOrd="0" presId="urn:microsoft.com/office/officeart/2005/8/layout/hierarchy3"/>
    <dgm:cxn modelId="{06283A41-69D5-4007-AC02-946FA04431F0}" type="presParOf" srcId="{BC01D0C8-144E-4F41-834C-2846B01C1E7C}" destId="{60E093B9-752F-454B-8522-2907A6652F0B}" srcOrd="4" destOrd="0" presId="urn:microsoft.com/office/officeart/2005/8/layout/hierarchy3"/>
    <dgm:cxn modelId="{C2532276-DCB8-4BB9-A7E1-941FC747F63E}" type="presParOf" srcId="{BC01D0C8-144E-4F41-834C-2846B01C1E7C}" destId="{333D31E8-4D04-46D3-A0A6-F4D6975A9D9D}" srcOrd="5" destOrd="0" presId="urn:microsoft.com/office/officeart/2005/8/layout/hierarchy3"/>
    <dgm:cxn modelId="{3DF56F4E-8B46-48F9-9B6F-867902BBD31E}" type="presParOf" srcId="{DBD8D5AC-F167-4075-94AD-7BD3CB1E1AF3}" destId="{31A0E524-0B19-49DB-A2EC-D91DF984446C}" srcOrd="1" destOrd="0" presId="urn:microsoft.com/office/officeart/2005/8/layout/hierarchy3"/>
    <dgm:cxn modelId="{6F30047D-375B-4BF5-8685-F52C1EF0F062}" type="presParOf" srcId="{31A0E524-0B19-49DB-A2EC-D91DF984446C}" destId="{D80FB40A-DC8B-475F-9BC8-1145D502EE50}" srcOrd="0" destOrd="0" presId="urn:microsoft.com/office/officeart/2005/8/layout/hierarchy3"/>
    <dgm:cxn modelId="{B5EA54C2-495E-4A30-93E9-81C00D3F57EF}" type="presParOf" srcId="{D80FB40A-DC8B-475F-9BC8-1145D502EE50}" destId="{BDC082BF-3F87-4F35-80DB-BD7D8C126819}" srcOrd="0" destOrd="0" presId="urn:microsoft.com/office/officeart/2005/8/layout/hierarchy3"/>
    <dgm:cxn modelId="{3A07B733-2AE5-4E71-ACDF-EBCF4CDA4994}" type="presParOf" srcId="{D80FB40A-DC8B-475F-9BC8-1145D502EE50}" destId="{66A3E039-ACE2-4889-9D27-1018D46B8A5D}" srcOrd="1" destOrd="0" presId="urn:microsoft.com/office/officeart/2005/8/layout/hierarchy3"/>
    <dgm:cxn modelId="{A96B59E7-7923-402F-B017-1A7682F92071}" type="presParOf" srcId="{31A0E524-0B19-49DB-A2EC-D91DF984446C}" destId="{999FB67A-ED05-4DB0-A4E3-DBB0B7F8A0CE}" srcOrd="1" destOrd="0" presId="urn:microsoft.com/office/officeart/2005/8/layout/hierarchy3"/>
    <dgm:cxn modelId="{4F800F37-DDA4-4855-81AD-CB4C43B4D25F}" type="presParOf" srcId="{999FB67A-ED05-4DB0-A4E3-DBB0B7F8A0CE}" destId="{846EC151-8023-41BE-B4AE-904A566FB66E}" srcOrd="0" destOrd="0" presId="urn:microsoft.com/office/officeart/2005/8/layout/hierarchy3"/>
    <dgm:cxn modelId="{505F7855-B595-41D7-9052-35C0099E5A5D}" type="presParOf" srcId="{999FB67A-ED05-4DB0-A4E3-DBB0B7F8A0CE}" destId="{72CA0F4D-2E98-4C43-B8EE-4388CDEFB8C4}" srcOrd="1" destOrd="0" presId="urn:microsoft.com/office/officeart/2005/8/layout/hierarchy3"/>
    <dgm:cxn modelId="{9ED79B99-9952-4CBC-8C75-1140609092B4}" type="presParOf" srcId="{999FB67A-ED05-4DB0-A4E3-DBB0B7F8A0CE}" destId="{BE2FCA9F-50B2-4A23-B375-A044AEC8E595}" srcOrd="2" destOrd="0" presId="urn:microsoft.com/office/officeart/2005/8/layout/hierarchy3"/>
    <dgm:cxn modelId="{7B71F5EC-0123-4A20-8C86-9A89766DCE19}" type="presParOf" srcId="{999FB67A-ED05-4DB0-A4E3-DBB0B7F8A0CE}" destId="{7DC0DCC1-53B1-47B8-AB99-E39A84E29380}" srcOrd="3" destOrd="0" presId="urn:microsoft.com/office/officeart/2005/8/layout/hierarchy3"/>
    <dgm:cxn modelId="{4EB391FA-9294-4BEE-96B4-63DE395A50A8}" type="presParOf" srcId="{999FB67A-ED05-4DB0-A4E3-DBB0B7F8A0CE}" destId="{B4A067C6-72D2-4852-B3E2-839D3F963399}" srcOrd="4" destOrd="0" presId="urn:microsoft.com/office/officeart/2005/8/layout/hierarchy3"/>
    <dgm:cxn modelId="{3F11BF2F-E750-4C1A-8967-71773BAF54F8}" type="presParOf" srcId="{999FB67A-ED05-4DB0-A4E3-DBB0B7F8A0CE}" destId="{8FCA0325-F1A9-485E-96E2-36FEF907854F}" srcOrd="5" destOrd="0" presId="urn:microsoft.com/office/officeart/2005/8/layout/hierarchy3"/>
    <dgm:cxn modelId="{8BEB66F0-C270-42D7-8230-1BD6AA142EFE}" type="presParOf" srcId="{999FB67A-ED05-4DB0-A4E3-DBB0B7F8A0CE}" destId="{CC1FEEF9-BA39-40A2-A2DC-742D09152144}" srcOrd="6" destOrd="0" presId="urn:microsoft.com/office/officeart/2005/8/layout/hierarchy3"/>
    <dgm:cxn modelId="{584F1772-1D7C-4C1B-A1E4-95C9B025CC1A}" type="presParOf" srcId="{999FB67A-ED05-4DB0-A4E3-DBB0B7F8A0CE}" destId="{239DC1E6-36B1-4F7D-8A8C-8F8FBD06408E}" srcOrd="7" destOrd="0" presId="urn:microsoft.com/office/officeart/2005/8/layout/hierarchy3"/>
    <dgm:cxn modelId="{B235E020-3215-435B-812D-A74C1BBC85CB}" type="presParOf" srcId="{999FB67A-ED05-4DB0-A4E3-DBB0B7F8A0CE}" destId="{862ED532-A934-4CB4-9D9A-493E3030BE30}" srcOrd="8" destOrd="0" presId="urn:microsoft.com/office/officeart/2005/8/layout/hierarchy3"/>
    <dgm:cxn modelId="{AC71B47F-8618-410B-884C-644C21EBC0B2}" type="presParOf" srcId="{999FB67A-ED05-4DB0-A4E3-DBB0B7F8A0CE}" destId="{08632464-B8FA-4843-AC50-8E50EB2137E3}" srcOrd="9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77D7671-CD60-4159-95F5-08DC775A7E7C}" type="doc">
      <dgm:prSet loTypeId="urn:microsoft.com/office/officeart/2005/8/layout/process4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uk-UA"/>
        </a:p>
      </dgm:t>
    </dgm:pt>
    <dgm:pt modelId="{75B1F0FC-34B2-47AB-A07F-0596784A1D5F}">
      <dgm:prSet phldrT="[Текст]" custT="1"/>
      <dgm:spPr/>
      <dgm:t>
        <a:bodyPr/>
        <a:lstStyle/>
        <a:p>
          <a:r>
            <a:rPr lang="uk-UA" sz="1800" b="1" dirty="0" smtClean="0">
              <a:solidFill>
                <a:schemeClr val="accent3">
                  <a:lumMod val="50000"/>
                </a:schemeClr>
              </a:solidFill>
              <a:latin typeface="Century" pitchFamily="18" charset="0"/>
            </a:rPr>
            <a:t>Аналіз змісту навчального матеріалу або розділу</a:t>
          </a:r>
          <a:endParaRPr lang="uk-UA" sz="1800" b="1" dirty="0">
            <a:solidFill>
              <a:schemeClr val="accent3">
                <a:lumMod val="50000"/>
              </a:schemeClr>
            </a:solidFill>
            <a:latin typeface="Century" pitchFamily="18" charset="0"/>
          </a:endParaRPr>
        </a:p>
      </dgm:t>
    </dgm:pt>
    <dgm:pt modelId="{70F1303F-3D4F-42ED-82A3-77A16E9A9DE4}" type="parTrans" cxnId="{42C21192-51E5-4BC8-8B5E-F16543DC6191}">
      <dgm:prSet/>
      <dgm:spPr/>
      <dgm:t>
        <a:bodyPr/>
        <a:lstStyle/>
        <a:p>
          <a:endParaRPr lang="uk-UA"/>
        </a:p>
      </dgm:t>
    </dgm:pt>
    <dgm:pt modelId="{094BF279-A35A-4D82-94C7-9DB4A9CC0E4F}" type="sibTrans" cxnId="{42C21192-51E5-4BC8-8B5E-F16543DC6191}">
      <dgm:prSet/>
      <dgm:spPr/>
      <dgm:t>
        <a:bodyPr/>
        <a:lstStyle/>
        <a:p>
          <a:endParaRPr lang="uk-UA"/>
        </a:p>
      </dgm:t>
    </dgm:pt>
    <dgm:pt modelId="{99443675-7E27-4364-A4D7-83B0235AD798}">
      <dgm:prSet phldrT="[Текст]" custT="1"/>
      <dgm:spPr/>
      <dgm:t>
        <a:bodyPr/>
        <a:lstStyle/>
        <a:p>
          <a:r>
            <a:rPr lang="uk-UA" sz="1800" b="1" dirty="0" smtClean="0">
              <a:solidFill>
                <a:schemeClr val="accent3">
                  <a:lumMod val="50000"/>
                </a:schemeClr>
              </a:solidFill>
              <a:latin typeface="Century" pitchFamily="18" charset="0"/>
            </a:rPr>
            <a:t>Мотивація навчальної діяльності</a:t>
          </a:r>
          <a:endParaRPr lang="uk-UA" sz="1800" b="1" dirty="0">
            <a:solidFill>
              <a:schemeClr val="accent3">
                <a:lumMod val="50000"/>
              </a:schemeClr>
            </a:solidFill>
            <a:latin typeface="Century" pitchFamily="18" charset="0"/>
          </a:endParaRPr>
        </a:p>
      </dgm:t>
    </dgm:pt>
    <dgm:pt modelId="{F3954BB6-1452-4590-98A6-2E2D9CD9C933}" type="parTrans" cxnId="{59B6C111-010F-4703-A5EA-20F1F43E0A8D}">
      <dgm:prSet/>
      <dgm:spPr/>
      <dgm:t>
        <a:bodyPr/>
        <a:lstStyle/>
        <a:p>
          <a:endParaRPr lang="uk-UA"/>
        </a:p>
      </dgm:t>
    </dgm:pt>
    <dgm:pt modelId="{BCBA3F8E-A42D-4823-9050-20AF1F37C94B}" type="sibTrans" cxnId="{59B6C111-010F-4703-A5EA-20F1F43E0A8D}">
      <dgm:prSet/>
      <dgm:spPr/>
      <dgm:t>
        <a:bodyPr/>
        <a:lstStyle/>
        <a:p>
          <a:endParaRPr lang="uk-UA"/>
        </a:p>
      </dgm:t>
    </dgm:pt>
    <dgm:pt modelId="{DD57ABE2-29EE-4E76-B429-AAD17F50029B}">
      <dgm:prSet phldrT="[Текст]" custT="1"/>
      <dgm:spPr/>
      <dgm:t>
        <a:bodyPr/>
        <a:lstStyle/>
        <a:p>
          <a:r>
            <a:rPr lang="uk-UA" sz="1800" b="1" dirty="0" smtClean="0">
              <a:solidFill>
                <a:schemeClr val="accent3">
                  <a:lumMod val="50000"/>
                </a:schemeClr>
              </a:solidFill>
              <a:latin typeface="Century" pitchFamily="18" charset="0"/>
            </a:rPr>
            <a:t>Встановлення </a:t>
          </a:r>
          <a:r>
            <a:rPr lang="uk-UA" sz="1800" b="1" dirty="0" err="1" smtClean="0">
              <a:solidFill>
                <a:schemeClr val="accent3">
                  <a:lumMod val="50000"/>
                </a:schemeClr>
              </a:solidFill>
              <a:latin typeface="Century" pitchFamily="18" charset="0"/>
            </a:rPr>
            <a:t>внутрішньопредметних</a:t>
          </a:r>
          <a:r>
            <a:rPr lang="uk-UA" sz="1800" b="1" dirty="0" smtClean="0">
              <a:solidFill>
                <a:schemeClr val="accent3">
                  <a:lumMod val="50000"/>
                </a:schemeClr>
              </a:solidFill>
              <a:latin typeface="Century" pitchFamily="18" charset="0"/>
            </a:rPr>
            <a:t> і </a:t>
          </a:r>
          <a:r>
            <a:rPr lang="uk-UA" sz="1800" b="1" dirty="0" err="1" smtClean="0">
              <a:solidFill>
                <a:schemeClr val="accent3">
                  <a:lumMod val="50000"/>
                </a:schemeClr>
              </a:solidFill>
              <a:latin typeface="Century" pitchFamily="18" charset="0"/>
            </a:rPr>
            <a:t>міжпредметних</a:t>
          </a:r>
          <a:r>
            <a:rPr lang="uk-UA" sz="1800" b="1" dirty="0" smtClean="0">
              <a:solidFill>
                <a:schemeClr val="accent3">
                  <a:lumMod val="50000"/>
                </a:schemeClr>
              </a:solidFill>
              <a:latin typeface="Century" pitchFamily="18" charset="0"/>
            </a:rPr>
            <a:t> зв'язків</a:t>
          </a:r>
          <a:endParaRPr lang="uk-UA" sz="1800" b="1" dirty="0">
            <a:solidFill>
              <a:schemeClr val="accent3">
                <a:lumMod val="50000"/>
              </a:schemeClr>
            </a:solidFill>
            <a:latin typeface="Century" pitchFamily="18" charset="0"/>
          </a:endParaRPr>
        </a:p>
      </dgm:t>
    </dgm:pt>
    <dgm:pt modelId="{03703F84-6A40-4C3A-BB3A-169995399449}" type="parTrans" cxnId="{B8212EB6-B93C-49FE-8057-FD9E679A819D}">
      <dgm:prSet/>
      <dgm:spPr/>
      <dgm:t>
        <a:bodyPr/>
        <a:lstStyle/>
        <a:p>
          <a:endParaRPr lang="uk-UA"/>
        </a:p>
      </dgm:t>
    </dgm:pt>
    <dgm:pt modelId="{DE60F0D1-4ADD-4D21-8CAD-08701B688652}" type="sibTrans" cxnId="{B8212EB6-B93C-49FE-8057-FD9E679A819D}">
      <dgm:prSet/>
      <dgm:spPr/>
      <dgm:t>
        <a:bodyPr/>
        <a:lstStyle/>
        <a:p>
          <a:endParaRPr lang="uk-UA"/>
        </a:p>
      </dgm:t>
    </dgm:pt>
    <dgm:pt modelId="{9794B5F1-B17C-4117-AF62-79CC35E29020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800" b="1" dirty="0" smtClean="0">
              <a:solidFill>
                <a:schemeClr val="accent3">
                  <a:lumMod val="50000"/>
                </a:schemeClr>
              </a:solidFill>
              <a:latin typeface="Century" pitchFamily="18" charset="0"/>
            </a:rPr>
            <a:t>Відтворення і корекція опорних знань</a:t>
          </a:r>
        </a:p>
        <a:p>
          <a:pPr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900" dirty="0"/>
        </a:p>
      </dgm:t>
    </dgm:pt>
    <dgm:pt modelId="{21369242-AF2F-48D6-B006-DD6D8C5232C6}" type="parTrans" cxnId="{9E975D67-0DD3-48DF-94EC-5FCB1047015A}">
      <dgm:prSet/>
      <dgm:spPr/>
      <dgm:t>
        <a:bodyPr/>
        <a:lstStyle/>
        <a:p>
          <a:endParaRPr lang="uk-UA"/>
        </a:p>
      </dgm:t>
    </dgm:pt>
    <dgm:pt modelId="{29E21577-2CE5-4D57-9E7F-2B3B5511D541}" type="sibTrans" cxnId="{9E975D67-0DD3-48DF-94EC-5FCB1047015A}">
      <dgm:prSet/>
      <dgm:spPr/>
      <dgm:t>
        <a:bodyPr/>
        <a:lstStyle/>
        <a:p>
          <a:endParaRPr lang="uk-UA"/>
        </a:p>
      </dgm:t>
    </dgm:pt>
    <dgm:pt modelId="{E26A8E62-52EB-49A6-8C79-710AF71AE85B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800" b="1" dirty="0" smtClean="0">
              <a:solidFill>
                <a:schemeClr val="accent3">
                  <a:lumMod val="50000"/>
                </a:schemeClr>
              </a:solidFill>
              <a:latin typeface="Century" pitchFamily="18" charset="0"/>
            </a:rPr>
            <a:t>Повторення і аналіз основних фактів</a:t>
          </a:r>
        </a:p>
        <a:p>
          <a:pPr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900" dirty="0"/>
        </a:p>
      </dgm:t>
    </dgm:pt>
    <dgm:pt modelId="{CF2B4F78-E31E-42C5-B98C-B3CF71E6F2C4}" type="parTrans" cxnId="{97ED6755-EFD2-4055-BAFD-8B7CF7C1D001}">
      <dgm:prSet/>
      <dgm:spPr/>
      <dgm:t>
        <a:bodyPr/>
        <a:lstStyle/>
        <a:p>
          <a:endParaRPr lang="uk-UA"/>
        </a:p>
      </dgm:t>
    </dgm:pt>
    <dgm:pt modelId="{9D16A877-866D-4719-BC95-642D47440F23}" type="sibTrans" cxnId="{97ED6755-EFD2-4055-BAFD-8B7CF7C1D001}">
      <dgm:prSet/>
      <dgm:spPr/>
      <dgm:t>
        <a:bodyPr/>
        <a:lstStyle/>
        <a:p>
          <a:endParaRPr lang="uk-UA"/>
        </a:p>
      </dgm:t>
    </dgm:pt>
    <dgm:pt modelId="{9BFE8AFD-203B-45D1-BD8E-790404195BA5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800" b="1" dirty="0" smtClean="0">
              <a:solidFill>
                <a:schemeClr val="accent3">
                  <a:lumMod val="50000"/>
                </a:schemeClr>
              </a:solidFill>
              <a:latin typeface="Century" pitchFamily="18" charset="0"/>
            </a:rPr>
            <a:t>Виділення головного</a:t>
          </a:r>
        </a:p>
        <a:p>
          <a:pPr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900" dirty="0"/>
        </a:p>
      </dgm:t>
    </dgm:pt>
    <dgm:pt modelId="{D5249C94-7F41-4D4E-94D9-6D7908EEFF54}" type="parTrans" cxnId="{3E3D4C67-0AB1-45DE-8328-09DF32893EA5}">
      <dgm:prSet/>
      <dgm:spPr/>
      <dgm:t>
        <a:bodyPr/>
        <a:lstStyle/>
        <a:p>
          <a:endParaRPr lang="uk-UA"/>
        </a:p>
      </dgm:t>
    </dgm:pt>
    <dgm:pt modelId="{CC2F17FA-20A7-4C8B-B349-C7967115462C}" type="sibTrans" cxnId="{3E3D4C67-0AB1-45DE-8328-09DF32893EA5}">
      <dgm:prSet/>
      <dgm:spPr/>
      <dgm:t>
        <a:bodyPr/>
        <a:lstStyle/>
        <a:p>
          <a:endParaRPr lang="uk-UA"/>
        </a:p>
      </dgm:t>
    </dgm:pt>
    <dgm:pt modelId="{E3527BFB-90F0-4D5F-8439-9847333A2C5F}">
      <dgm:prSet custT="1"/>
      <dgm:spPr/>
      <dgm:t>
        <a:bodyPr/>
        <a:lstStyle/>
        <a:p>
          <a:r>
            <a:rPr lang="uk-UA" sz="1800" b="1" dirty="0" smtClean="0">
              <a:solidFill>
                <a:schemeClr val="accent3">
                  <a:lumMod val="50000"/>
                </a:schemeClr>
              </a:solidFill>
              <a:latin typeface="Century" pitchFamily="18" charset="0"/>
            </a:rPr>
            <a:t>Узагальнення і систематизація</a:t>
          </a:r>
          <a:endParaRPr lang="uk-UA" sz="1800" b="1" dirty="0">
            <a:solidFill>
              <a:schemeClr val="accent3">
                <a:lumMod val="50000"/>
              </a:schemeClr>
            </a:solidFill>
            <a:latin typeface="Century" pitchFamily="18" charset="0"/>
          </a:endParaRPr>
        </a:p>
      </dgm:t>
    </dgm:pt>
    <dgm:pt modelId="{960BF441-8CA0-480B-8CAE-0EB48D4FDB4E}" type="parTrans" cxnId="{D3AF4363-38BE-4C8C-95F9-090BA5047F1B}">
      <dgm:prSet/>
      <dgm:spPr/>
      <dgm:t>
        <a:bodyPr/>
        <a:lstStyle/>
        <a:p>
          <a:endParaRPr lang="uk-UA"/>
        </a:p>
      </dgm:t>
    </dgm:pt>
    <dgm:pt modelId="{63A9D72B-0E7A-4EDE-B3D8-80B366BDB63B}" type="sibTrans" cxnId="{D3AF4363-38BE-4C8C-95F9-090BA5047F1B}">
      <dgm:prSet/>
      <dgm:spPr/>
      <dgm:t>
        <a:bodyPr/>
        <a:lstStyle/>
        <a:p>
          <a:endParaRPr lang="uk-UA"/>
        </a:p>
      </dgm:t>
    </dgm:pt>
    <dgm:pt modelId="{99A69525-09BE-480C-85C0-E82B5675D52A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800" b="1" dirty="0" smtClean="0">
              <a:solidFill>
                <a:schemeClr val="accent3">
                  <a:lumMod val="50000"/>
                </a:schemeClr>
              </a:solidFill>
              <a:latin typeface="Century" pitchFamily="18" charset="0"/>
            </a:rPr>
            <a:t>Засвоєння основних ідей і теорій на основі широкої систематизації знань </a:t>
          </a:r>
        </a:p>
        <a:p>
          <a:pPr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900" dirty="0"/>
        </a:p>
      </dgm:t>
    </dgm:pt>
    <dgm:pt modelId="{578BAD7D-06DA-4EB8-9F8D-0CFD496B11DF}" type="sibTrans" cxnId="{ACBF11B6-72B4-4591-A195-465C827F878C}">
      <dgm:prSet/>
      <dgm:spPr/>
      <dgm:t>
        <a:bodyPr/>
        <a:lstStyle/>
        <a:p>
          <a:endParaRPr lang="uk-UA"/>
        </a:p>
      </dgm:t>
    </dgm:pt>
    <dgm:pt modelId="{B24A7E56-5937-4CED-AEBB-A3CB7FA8421A}" type="parTrans" cxnId="{ACBF11B6-72B4-4591-A195-465C827F878C}">
      <dgm:prSet/>
      <dgm:spPr/>
      <dgm:t>
        <a:bodyPr/>
        <a:lstStyle/>
        <a:p>
          <a:endParaRPr lang="uk-UA"/>
        </a:p>
      </dgm:t>
    </dgm:pt>
    <dgm:pt modelId="{38275DC0-2FE9-4545-96D3-FA6EC2050FFA}" type="pres">
      <dgm:prSet presAssocID="{A77D7671-CD60-4159-95F5-08DC775A7E7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2F9D3F51-908C-41EC-8369-7CF1C8ED8B46}" type="pres">
      <dgm:prSet presAssocID="{99A69525-09BE-480C-85C0-E82B5675D52A}" presName="boxAndChildren" presStyleCnt="0"/>
      <dgm:spPr/>
    </dgm:pt>
    <dgm:pt modelId="{BC815DDF-08B9-4830-A055-3986FA04BE95}" type="pres">
      <dgm:prSet presAssocID="{99A69525-09BE-480C-85C0-E82B5675D52A}" presName="parentTextBox" presStyleLbl="node1" presStyleIdx="0" presStyleCnt="8"/>
      <dgm:spPr/>
      <dgm:t>
        <a:bodyPr/>
        <a:lstStyle/>
        <a:p>
          <a:endParaRPr lang="uk-UA"/>
        </a:p>
      </dgm:t>
    </dgm:pt>
    <dgm:pt modelId="{989C093D-95CA-4990-8ADB-A205F2DDE205}" type="pres">
      <dgm:prSet presAssocID="{DE60F0D1-4ADD-4D21-8CAD-08701B688652}" presName="sp" presStyleCnt="0"/>
      <dgm:spPr/>
    </dgm:pt>
    <dgm:pt modelId="{1AD9BBA3-D9B0-4FE7-983D-47A6D86B3FA6}" type="pres">
      <dgm:prSet presAssocID="{DD57ABE2-29EE-4E76-B429-AAD17F50029B}" presName="arrowAndChildren" presStyleCnt="0"/>
      <dgm:spPr/>
    </dgm:pt>
    <dgm:pt modelId="{02B63709-D506-4FA4-B5E0-6B5DC91195FE}" type="pres">
      <dgm:prSet presAssocID="{DD57ABE2-29EE-4E76-B429-AAD17F50029B}" presName="parentTextArrow" presStyleLbl="node1" presStyleIdx="1" presStyleCnt="8"/>
      <dgm:spPr/>
      <dgm:t>
        <a:bodyPr/>
        <a:lstStyle/>
        <a:p>
          <a:endParaRPr lang="uk-UA"/>
        </a:p>
      </dgm:t>
    </dgm:pt>
    <dgm:pt modelId="{96A4CF31-DC4C-4316-943F-A4B6F8C98F5B}" type="pres">
      <dgm:prSet presAssocID="{63A9D72B-0E7A-4EDE-B3D8-80B366BDB63B}" presName="sp" presStyleCnt="0"/>
      <dgm:spPr/>
    </dgm:pt>
    <dgm:pt modelId="{189FFDF0-4325-4914-A1C6-C59F6A4F4D16}" type="pres">
      <dgm:prSet presAssocID="{E3527BFB-90F0-4D5F-8439-9847333A2C5F}" presName="arrowAndChildren" presStyleCnt="0"/>
      <dgm:spPr/>
    </dgm:pt>
    <dgm:pt modelId="{B726CD15-78E7-44AD-9A61-756E41943438}" type="pres">
      <dgm:prSet presAssocID="{E3527BFB-90F0-4D5F-8439-9847333A2C5F}" presName="parentTextArrow" presStyleLbl="node1" presStyleIdx="2" presStyleCnt="8"/>
      <dgm:spPr/>
      <dgm:t>
        <a:bodyPr/>
        <a:lstStyle/>
        <a:p>
          <a:endParaRPr lang="uk-UA"/>
        </a:p>
      </dgm:t>
    </dgm:pt>
    <dgm:pt modelId="{3E72FCA5-16FE-423F-AF48-03690F51884C}" type="pres">
      <dgm:prSet presAssocID="{CC2F17FA-20A7-4C8B-B349-C7967115462C}" presName="sp" presStyleCnt="0"/>
      <dgm:spPr/>
    </dgm:pt>
    <dgm:pt modelId="{0D57EC37-105F-4413-BEE9-6676991FB8B1}" type="pres">
      <dgm:prSet presAssocID="{9BFE8AFD-203B-45D1-BD8E-790404195BA5}" presName="arrowAndChildren" presStyleCnt="0"/>
      <dgm:spPr/>
    </dgm:pt>
    <dgm:pt modelId="{BBA9B648-A0F1-43EB-9070-7065C884EB36}" type="pres">
      <dgm:prSet presAssocID="{9BFE8AFD-203B-45D1-BD8E-790404195BA5}" presName="parentTextArrow" presStyleLbl="node1" presStyleIdx="3" presStyleCnt="8" custLinFactNeighborX="1181" custLinFactNeighborY="1008"/>
      <dgm:spPr/>
      <dgm:t>
        <a:bodyPr/>
        <a:lstStyle/>
        <a:p>
          <a:endParaRPr lang="uk-UA"/>
        </a:p>
      </dgm:t>
    </dgm:pt>
    <dgm:pt modelId="{E188EE9C-36B9-493A-8A83-2BF4B34BA4F8}" type="pres">
      <dgm:prSet presAssocID="{9D16A877-866D-4719-BC95-642D47440F23}" presName="sp" presStyleCnt="0"/>
      <dgm:spPr/>
    </dgm:pt>
    <dgm:pt modelId="{ACAD51C8-C403-45D4-AD31-296E5D9357E7}" type="pres">
      <dgm:prSet presAssocID="{E26A8E62-52EB-49A6-8C79-710AF71AE85B}" presName="arrowAndChildren" presStyleCnt="0"/>
      <dgm:spPr/>
    </dgm:pt>
    <dgm:pt modelId="{DFD6B37F-1F04-42C8-B742-A95C3A5E2412}" type="pres">
      <dgm:prSet presAssocID="{E26A8E62-52EB-49A6-8C79-710AF71AE85B}" presName="parentTextArrow" presStyleLbl="node1" presStyleIdx="4" presStyleCnt="8" custLinFactNeighborX="7087" custLinFactNeighborY="-2881"/>
      <dgm:spPr/>
      <dgm:t>
        <a:bodyPr/>
        <a:lstStyle/>
        <a:p>
          <a:endParaRPr lang="uk-UA"/>
        </a:p>
      </dgm:t>
    </dgm:pt>
    <dgm:pt modelId="{36059326-E680-4DD2-B521-DE95A0B115A5}" type="pres">
      <dgm:prSet presAssocID="{29E21577-2CE5-4D57-9E7F-2B3B5511D541}" presName="sp" presStyleCnt="0"/>
      <dgm:spPr/>
    </dgm:pt>
    <dgm:pt modelId="{DBFE14F6-5E6D-43B5-BFDC-036F6319FB25}" type="pres">
      <dgm:prSet presAssocID="{9794B5F1-B17C-4117-AF62-79CC35E29020}" presName="arrowAndChildren" presStyleCnt="0"/>
      <dgm:spPr/>
    </dgm:pt>
    <dgm:pt modelId="{275C85CA-1F50-45D6-AC1F-81DB9E0AAAE8}" type="pres">
      <dgm:prSet presAssocID="{9794B5F1-B17C-4117-AF62-79CC35E29020}" presName="parentTextArrow" presStyleLbl="node1" presStyleIdx="5" presStyleCnt="8"/>
      <dgm:spPr/>
      <dgm:t>
        <a:bodyPr/>
        <a:lstStyle/>
        <a:p>
          <a:endParaRPr lang="uk-UA"/>
        </a:p>
      </dgm:t>
    </dgm:pt>
    <dgm:pt modelId="{C91D9CE0-6549-4AA8-A4B3-40DD328E49FC}" type="pres">
      <dgm:prSet presAssocID="{BCBA3F8E-A42D-4823-9050-20AF1F37C94B}" presName="sp" presStyleCnt="0"/>
      <dgm:spPr/>
    </dgm:pt>
    <dgm:pt modelId="{FDE5760A-3472-47C8-A1FA-008A43288822}" type="pres">
      <dgm:prSet presAssocID="{99443675-7E27-4364-A4D7-83B0235AD798}" presName="arrowAndChildren" presStyleCnt="0"/>
      <dgm:spPr/>
    </dgm:pt>
    <dgm:pt modelId="{912A7455-E182-4586-89E0-9937999B7994}" type="pres">
      <dgm:prSet presAssocID="{99443675-7E27-4364-A4D7-83B0235AD798}" presName="parentTextArrow" presStyleLbl="node1" presStyleIdx="6" presStyleCnt="8"/>
      <dgm:spPr/>
      <dgm:t>
        <a:bodyPr/>
        <a:lstStyle/>
        <a:p>
          <a:endParaRPr lang="uk-UA"/>
        </a:p>
      </dgm:t>
    </dgm:pt>
    <dgm:pt modelId="{3B523758-C1EE-4D7F-9D1F-DAAAC7988308}" type="pres">
      <dgm:prSet presAssocID="{094BF279-A35A-4D82-94C7-9DB4A9CC0E4F}" presName="sp" presStyleCnt="0"/>
      <dgm:spPr/>
    </dgm:pt>
    <dgm:pt modelId="{35F1C710-06E8-4083-A601-273B7C361663}" type="pres">
      <dgm:prSet presAssocID="{75B1F0FC-34B2-47AB-A07F-0596784A1D5F}" presName="arrowAndChildren" presStyleCnt="0"/>
      <dgm:spPr/>
    </dgm:pt>
    <dgm:pt modelId="{85E1F4D6-AB30-4CA2-81D5-CED1297C027F}" type="pres">
      <dgm:prSet presAssocID="{75B1F0FC-34B2-47AB-A07F-0596784A1D5F}" presName="parentTextArrow" presStyleLbl="node1" presStyleIdx="7" presStyleCnt="8"/>
      <dgm:spPr/>
      <dgm:t>
        <a:bodyPr/>
        <a:lstStyle/>
        <a:p>
          <a:endParaRPr lang="uk-UA"/>
        </a:p>
      </dgm:t>
    </dgm:pt>
  </dgm:ptLst>
  <dgm:cxnLst>
    <dgm:cxn modelId="{3E3D4C67-0AB1-45DE-8328-09DF32893EA5}" srcId="{A77D7671-CD60-4159-95F5-08DC775A7E7C}" destId="{9BFE8AFD-203B-45D1-BD8E-790404195BA5}" srcOrd="4" destOrd="0" parTransId="{D5249C94-7F41-4D4E-94D9-6D7908EEFF54}" sibTransId="{CC2F17FA-20A7-4C8B-B349-C7967115462C}"/>
    <dgm:cxn modelId="{59B6C111-010F-4703-A5EA-20F1F43E0A8D}" srcId="{A77D7671-CD60-4159-95F5-08DC775A7E7C}" destId="{99443675-7E27-4364-A4D7-83B0235AD798}" srcOrd="1" destOrd="0" parTransId="{F3954BB6-1452-4590-98A6-2E2D9CD9C933}" sibTransId="{BCBA3F8E-A42D-4823-9050-20AF1F37C94B}"/>
    <dgm:cxn modelId="{AE9DEB51-DFD0-4658-9287-D8F867DAF22A}" type="presOf" srcId="{E3527BFB-90F0-4D5F-8439-9847333A2C5F}" destId="{B726CD15-78E7-44AD-9A61-756E41943438}" srcOrd="0" destOrd="0" presId="urn:microsoft.com/office/officeart/2005/8/layout/process4"/>
    <dgm:cxn modelId="{9E975D67-0DD3-48DF-94EC-5FCB1047015A}" srcId="{A77D7671-CD60-4159-95F5-08DC775A7E7C}" destId="{9794B5F1-B17C-4117-AF62-79CC35E29020}" srcOrd="2" destOrd="0" parTransId="{21369242-AF2F-48D6-B006-DD6D8C5232C6}" sibTransId="{29E21577-2CE5-4D57-9E7F-2B3B5511D541}"/>
    <dgm:cxn modelId="{BF844AE6-040F-4599-80BF-07007E9FB9A3}" type="presOf" srcId="{75B1F0FC-34B2-47AB-A07F-0596784A1D5F}" destId="{85E1F4D6-AB30-4CA2-81D5-CED1297C027F}" srcOrd="0" destOrd="0" presId="urn:microsoft.com/office/officeart/2005/8/layout/process4"/>
    <dgm:cxn modelId="{97ED6755-EFD2-4055-BAFD-8B7CF7C1D001}" srcId="{A77D7671-CD60-4159-95F5-08DC775A7E7C}" destId="{E26A8E62-52EB-49A6-8C79-710AF71AE85B}" srcOrd="3" destOrd="0" parTransId="{CF2B4F78-E31E-42C5-B98C-B3CF71E6F2C4}" sibTransId="{9D16A877-866D-4719-BC95-642D47440F23}"/>
    <dgm:cxn modelId="{606F0642-B4D2-496B-8C08-51E98F8B0DFD}" type="presOf" srcId="{A77D7671-CD60-4159-95F5-08DC775A7E7C}" destId="{38275DC0-2FE9-4545-96D3-FA6EC2050FFA}" srcOrd="0" destOrd="0" presId="urn:microsoft.com/office/officeart/2005/8/layout/process4"/>
    <dgm:cxn modelId="{E6EE90F4-DF52-4DC4-9181-BF7C0E33F760}" type="presOf" srcId="{E26A8E62-52EB-49A6-8C79-710AF71AE85B}" destId="{DFD6B37F-1F04-42C8-B742-A95C3A5E2412}" srcOrd="0" destOrd="0" presId="urn:microsoft.com/office/officeart/2005/8/layout/process4"/>
    <dgm:cxn modelId="{613AB73A-1B39-4E66-8646-C120D44A4FEB}" type="presOf" srcId="{9794B5F1-B17C-4117-AF62-79CC35E29020}" destId="{275C85CA-1F50-45D6-AC1F-81DB9E0AAAE8}" srcOrd="0" destOrd="0" presId="urn:microsoft.com/office/officeart/2005/8/layout/process4"/>
    <dgm:cxn modelId="{CB1E813F-982B-4330-B656-092476420BAB}" type="presOf" srcId="{DD57ABE2-29EE-4E76-B429-AAD17F50029B}" destId="{02B63709-D506-4FA4-B5E0-6B5DC91195FE}" srcOrd="0" destOrd="0" presId="urn:microsoft.com/office/officeart/2005/8/layout/process4"/>
    <dgm:cxn modelId="{1952E42C-BEE6-44F2-9C55-FE41E227C0DC}" type="presOf" srcId="{9BFE8AFD-203B-45D1-BD8E-790404195BA5}" destId="{BBA9B648-A0F1-43EB-9070-7065C884EB36}" srcOrd="0" destOrd="0" presId="urn:microsoft.com/office/officeart/2005/8/layout/process4"/>
    <dgm:cxn modelId="{ACBF11B6-72B4-4591-A195-465C827F878C}" srcId="{A77D7671-CD60-4159-95F5-08DC775A7E7C}" destId="{99A69525-09BE-480C-85C0-E82B5675D52A}" srcOrd="7" destOrd="0" parTransId="{B24A7E56-5937-4CED-AEBB-A3CB7FA8421A}" sibTransId="{578BAD7D-06DA-4EB8-9F8D-0CFD496B11DF}"/>
    <dgm:cxn modelId="{42C21192-51E5-4BC8-8B5E-F16543DC6191}" srcId="{A77D7671-CD60-4159-95F5-08DC775A7E7C}" destId="{75B1F0FC-34B2-47AB-A07F-0596784A1D5F}" srcOrd="0" destOrd="0" parTransId="{70F1303F-3D4F-42ED-82A3-77A16E9A9DE4}" sibTransId="{094BF279-A35A-4D82-94C7-9DB4A9CC0E4F}"/>
    <dgm:cxn modelId="{B7EC3E92-ACFC-4D7B-9801-89421F8630B9}" type="presOf" srcId="{99443675-7E27-4364-A4D7-83B0235AD798}" destId="{912A7455-E182-4586-89E0-9937999B7994}" srcOrd="0" destOrd="0" presId="urn:microsoft.com/office/officeart/2005/8/layout/process4"/>
    <dgm:cxn modelId="{D48A9BE6-652E-4CA6-B996-A2BB9B0CB228}" type="presOf" srcId="{99A69525-09BE-480C-85C0-E82B5675D52A}" destId="{BC815DDF-08B9-4830-A055-3986FA04BE95}" srcOrd="0" destOrd="0" presId="urn:microsoft.com/office/officeart/2005/8/layout/process4"/>
    <dgm:cxn modelId="{D3AF4363-38BE-4C8C-95F9-090BA5047F1B}" srcId="{A77D7671-CD60-4159-95F5-08DC775A7E7C}" destId="{E3527BFB-90F0-4D5F-8439-9847333A2C5F}" srcOrd="5" destOrd="0" parTransId="{960BF441-8CA0-480B-8CAE-0EB48D4FDB4E}" sibTransId="{63A9D72B-0E7A-4EDE-B3D8-80B366BDB63B}"/>
    <dgm:cxn modelId="{B8212EB6-B93C-49FE-8057-FD9E679A819D}" srcId="{A77D7671-CD60-4159-95F5-08DC775A7E7C}" destId="{DD57ABE2-29EE-4E76-B429-AAD17F50029B}" srcOrd="6" destOrd="0" parTransId="{03703F84-6A40-4C3A-BB3A-169995399449}" sibTransId="{DE60F0D1-4ADD-4D21-8CAD-08701B688652}"/>
    <dgm:cxn modelId="{A0CCE8F8-CD4B-4D2D-B391-B467D8B7D96E}" type="presParOf" srcId="{38275DC0-2FE9-4545-96D3-FA6EC2050FFA}" destId="{2F9D3F51-908C-41EC-8369-7CF1C8ED8B46}" srcOrd="0" destOrd="0" presId="urn:microsoft.com/office/officeart/2005/8/layout/process4"/>
    <dgm:cxn modelId="{32335EA6-3BBD-4830-854A-F8B1E83931AD}" type="presParOf" srcId="{2F9D3F51-908C-41EC-8369-7CF1C8ED8B46}" destId="{BC815DDF-08B9-4830-A055-3986FA04BE95}" srcOrd="0" destOrd="0" presId="urn:microsoft.com/office/officeart/2005/8/layout/process4"/>
    <dgm:cxn modelId="{BA672568-C0F5-4EF4-86C2-D68A2F3EA7FB}" type="presParOf" srcId="{38275DC0-2FE9-4545-96D3-FA6EC2050FFA}" destId="{989C093D-95CA-4990-8ADB-A205F2DDE205}" srcOrd="1" destOrd="0" presId="urn:microsoft.com/office/officeart/2005/8/layout/process4"/>
    <dgm:cxn modelId="{9EA40A15-646D-42F5-B6E1-9C9C1716C07D}" type="presParOf" srcId="{38275DC0-2FE9-4545-96D3-FA6EC2050FFA}" destId="{1AD9BBA3-D9B0-4FE7-983D-47A6D86B3FA6}" srcOrd="2" destOrd="0" presId="urn:microsoft.com/office/officeart/2005/8/layout/process4"/>
    <dgm:cxn modelId="{9373A774-CD7C-4906-B133-3E643D143A6C}" type="presParOf" srcId="{1AD9BBA3-D9B0-4FE7-983D-47A6D86B3FA6}" destId="{02B63709-D506-4FA4-B5E0-6B5DC91195FE}" srcOrd="0" destOrd="0" presId="urn:microsoft.com/office/officeart/2005/8/layout/process4"/>
    <dgm:cxn modelId="{4C75471F-3E43-4441-9E9D-9D9660DB97A8}" type="presParOf" srcId="{38275DC0-2FE9-4545-96D3-FA6EC2050FFA}" destId="{96A4CF31-DC4C-4316-943F-A4B6F8C98F5B}" srcOrd="3" destOrd="0" presId="urn:microsoft.com/office/officeart/2005/8/layout/process4"/>
    <dgm:cxn modelId="{6B95B277-1B49-412E-971D-288CC42573EB}" type="presParOf" srcId="{38275DC0-2FE9-4545-96D3-FA6EC2050FFA}" destId="{189FFDF0-4325-4914-A1C6-C59F6A4F4D16}" srcOrd="4" destOrd="0" presId="urn:microsoft.com/office/officeart/2005/8/layout/process4"/>
    <dgm:cxn modelId="{76D03AB7-7A43-4129-BE5A-1D86CBB9EFDF}" type="presParOf" srcId="{189FFDF0-4325-4914-A1C6-C59F6A4F4D16}" destId="{B726CD15-78E7-44AD-9A61-756E41943438}" srcOrd="0" destOrd="0" presId="urn:microsoft.com/office/officeart/2005/8/layout/process4"/>
    <dgm:cxn modelId="{F76D71CB-F86D-4DDE-9EA9-ED8860D7DA31}" type="presParOf" srcId="{38275DC0-2FE9-4545-96D3-FA6EC2050FFA}" destId="{3E72FCA5-16FE-423F-AF48-03690F51884C}" srcOrd="5" destOrd="0" presId="urn:microsoft.com/office/officeart/2005/8/layout/process4"/>
    <dgm:cxn modelId="{36FCE668-7B45-4508-915B-F6A78AA6AA8F}" type="presParOf" srcId="{38275DC0-2FE9-4545-96D3-FA6EC2050FFA}" destId="{0D57EC37-105F-4413-BEE9-6676991FB8B1}" srcOrd="6" destOrd="0" presId="urn:microsoft.com/office/officeart/2005/8/layout/process4"/>
    <dgm:cxn modelId="{12E945B4-D941-4CBC-A253-1B1D9CAB6B11}" type="presParOf" srcId="{0D57EC37-105F-4413-BEE9-6676991FB8B1}" destId="{BBA9B648-A0F1-43EB-9070-7065C884EB36}" srcOrd="0" destOrd="0" presId="urn:microsoft.com/office/officeart/2005/8/layout/process4"/>
    <dgm:cxn modelId="{CF501471-C756-4272-8041-13CC1E820E99}" type="presParOf" srcId="{38275DC0-2FE9-4545-96D3-FA6EC2050FFA}" destId="{E188EE9C-36B9-493A-8A83-2BF4B34BA4F8}" srcOrd="7" destOrd="0" presId="urn:microsoft.com/office/officeart/2005/8/layout/process4"/>
    <dgm:cxn modelId="{D9E938C1-ABF4-472F-8D96-B886976BABA5}" type="presParOf" srcId="{38275DC0-2FE9-4545-96D3-FA6EC2050FFA}" destId="{ACAD51C8-C403-45D4-AD31-296E5D9357E7}" srcOrd="8" destOrd="0" presId="urn:microsoft.com/office/officeart/2005/8/layout/process4"/>
    <dgm:cxn modelId="{963E2253-CC16-4F00-94BA-F6888836A4AE}" type="presParOf" srcId="{ACAD51C8-C403-45D4-AD31-296E5D9357E7}" destId="{DFD6B37F-1F04-42C8-B742-A95C3A5E2412}" srcOrd="0" destOrd="0" presId="urn:microsoft.com/office/officeart/2005/8/layout/process4"/>
    <dgm:cxn modelId="{9CAE06A0-B9B9-45D8-A150-2DDB4ADF2C80}" type="presParOf" srcId="{38275DC0-2FE9-4545-96D3-FA6EC2050FFA}" destId="{36059326-E680-4DD2-B521-DE95A0B115A5}" srcOrd="9" destOrd="0" presId="urn:microsoft.com/office/officeart/2005/8/layout/process4"/>
    <dgm:cxn modelId="{D0AA8DA9-267B-4861-B74E-C24DA7C09BC4}" type="presParOf" srcId="{38275DC0-2FE9-4545-96D3-FA6EC2050FFA}" destId="{DBFE14F6-5E6D-43B5-BFDC-036F6319FB25}" srcOrd="10" destOrd="0" presId="urn:microsoft.com/office/officeart/2005/8/layout/process4"/>
    <dgm:cxn modelId="{9E7EB204-7609-4A0B-BAFB-C4BB8A6196C7}" type="presParOf" srcId="{DBFE14F6-5E6D-43B5-BFDC-036F6319FB25}" destId="{275C85CA-1F50-45D6-AC1F-81DB9E0AAAE8}" srcOrd="0" destOrd="0" presId="urn:microsoft.com/office/officeart/2005/8/layout/process4"/>
    <dgm:cxn modelId="{75DFE917-AFA4-474E-8332-3D519F52B42A}" type="presParOf" srcId="{38275DC0-2FE9-4545-96D3-FA6EC2050FFA}" destId="{C91D9CE0-6549-4AA8-A4B3-40DD328E49FC}" srcOrd="11" destOrd="0" presId="urn:microsoft.com/office/officeart/2005/8/layout/process4"/>
    <dgm:cxn modelId="{3EAEDB7C-D50A-46CE-BFA8-283206AFCEFD}" type="presParOf" srcId="{38275DC0-2FE9-4545-96D3-FA6EC2050FFA}" destId="{FDE5760A-3472-47C8-A1FA-008A43288822}" srcOrd="12" destOrd="0" presId="urn:microsoft.com/office/officeart/2005/8/layout/process4"/>
    <dgm:cxn modelId="{34BC7871-A6DD-485F-8C9D-3D23F0DF7600}" type="presParOf" srcId="{FDE5760A-3472-47C8-A1FA-008A43288822}" destId="{912A7455-E182-4586-89E0-9937999B7994}" srcOrd="0" destOrd="0" presId="urn:microsoft.com/office/officeart/2005/8/layout/process4"/>
    <dgm:cxn modelId="{884A01C4-AA9E-434E-BE27-10A4E2D976E8}" type="presParOf" srcId="{38275DC0-2FE9-4545-96D3-FA6EC2050FFA}" destId="{3B523758-C1EE-4D7F-9D1F-DAAAC7988308}" srcOrd="13" destOrd="0" presId="urn:microsoft.com/office/officeart/2005/8/layout/process4"/>
    <dgm:cxn modelId="{6E081A81-0E1F-4068-88D8-86E0E2C68553}" type="presParOf" srcId="{38275DC0-2FE9-4545-96D3-FA6EC2050FFA}" destId="{35F1C710-06E8-4083-A601-273B7C361663}" srcOrd="14" destOrd="0" presId="urn:microsoft.com/office/officeart/2005/8/layout/process4"/>
    <dgm:cxn modelId="{84102E43-BA8E-4588-882B-99E15726B96E}" type="presParOf" srcId="{35F1C710-06E8-4083-A601-273B7C361663}" destId="{85E1F4D6-AB30-4CA2-81D5-CED1297C027F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C91482E-3804-43D4-B4E9-1F3B13CF932F}" type="doc">
      <dgm:prSet loTypeId="urn:microsoft.com/office/officeart/2005/8/layout/vList5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uk-UA"/>
        </a:p>
      </dgm:t>
    </dgm:pt>
    <dgm:pt modelId="{C0861079-2C01-42E6-AD43-B88D61944A76}">
      <dgm:prSet phldrT="[Текст]" custT="1"/>
      <dgm:spPr/>
      <dgm:t>
        <a:bodyPr/>
        <a:lstStyle/>
        <a:p>
          <a:r>
            <a:rPr lang="uk-UA" sz="1800" b="1" dirty="0" smtClean="0">
              <a:solidFill>
                <a:schemeClr val="accent3">
                  <a:lumMod val="50000"/>
                </a:schemeClr>
              </a:solidFill>
              <a:latin typeface="Century" pitchFamily="18" charset="0"/>
            </a:rPr>
            <a:t>Усвідомлення питань теми, пошук відповіді на них;</a:t>
          </a:r>
          <a:endParaRPr lang="uk-UA" sz="1800" b="1" dirty="0">
            <a:solidFill>
              <a:schemeClr val="accent3">
                <a:lumMod val="50000"/>
              </a:schemeClr>
            </a:solidFill>
            <a:latin typeface="Century" pitchFamily="18" charset="0"/>
          </a:endParaRPr>
        </a:p>
      </dgm:t>
    </dgm:pt>
    <dgm:pt modelId="{CF688710-1FC4-4563-BA41-BB945292C2E0}" type="parTrans" cxnId="{ECCCB671-B863-4E6E-8144-FE570F63CA93}">
      <dgm:prSet/>
      <dgm:spPr/>
      <dgm:t>
        <a:bodyPr/>
        <a:lstStyle/>
        <a:p>
          <a:endParaRPr lang="uk-UA" sz="2000" b="1">
            <a:solidFill>
              <a:schemeClr val="accent3">
                <a:lumMod val="50000"/>
              </a:schemeClr>
            </a:solidFill>
            <a:latin typeface="Century" pitchFamily="18" charset="0"/>
          </a:endParaRPr>
        </a:p>
      </dgm:t>
    </dgm:pt>
    <dgm:pt modelId="{C65C5D7C-E5DA-494B-AF35-812BAA50C890}" type="sibTrans" cxnId="{ECCCB671-B863-4E6E-8144-FE570F63CA93}">
      <dgm:prSet/>
      <dgm:spPr/>
      <dgm:t>
        <a:bodyPr/>
        <a:lstStyle/>
        <a:p>
          <a:endParaRPr lang="uk-UA" sz="2000" b="1">
            <a:solidFill>
              <a:schemeClr val="accent3">
                <a:lumMod val="50000"/>
              </a:schemeClr>
            </a:solidFill>
            <a:latin typeface="Century" pitchFamily="18" charset="0"/>
          </a:endParaRPr>
        </a:p>
      </dgm:t>
    </dgm:pt>
    <dgm:pt modelId="{EA87835A-7645-4105-9E18-A546F3C31043}">
      <dgm:prSet phldrT="[Текст]" custT="1"/>
      <dgm:spPr/>
      <dgm:t>
        <a:bodyPr/>
        <a:lstStyle/>
        <a:p>
          <a:r>
            <a:rPr lang="uk-UA" sz="1800" b="1" dirty="0" smtClean="0">
              <a:solidFill>
                <a:schemeClr val="accent3">
                  <a:lumMod val="50000"/>
                </a:schemeClr>
              </a:solidFill>
              <a:latin typeface="Century" pitchFamily="18" charset="0"/>
            </a:rPr>
            <a:t>Перехід від фактів до узагальнень;</a:t>
          </a:r>
          <a:endParaRPr lang="uk-UA" sz="1800" b="1" dirty="0">
            <a:solidFill>
              <a:schemeClr val="accent3">
                <a:lumMod val="50000"/>
              </a:schemeClr>
            </a:solidFill>
            <a:latin typeface="Century" pitchFamily="18" charset="0"/>
          </a:endParaRPr>
        </a:p>
      </dgm:t>
    </dgm:pt>
    <dgm:pt modelId="{6E39695C-A62A-400E-B402-833DC7126E73}" type="parTrans" cxnId="{F7345A50-8456-41FF-99CA-B354E9C765AB}">
      <dgm:prSet/>
      <dgm:spPr/>
      <dgm:t>
        <a:bodyPr/>
        <a:lstStyle/>
        <a:p>
          <a:endParaRPr lang="uk-UA" sz="2000" b="1">
            <a:solidFill>
              <a:schemeClr val="accent3">
                <a:lumMod val="50000"/>
              </a:schemeClr>
            </a:solidFill>
            <a:latin typeface="Century" pitchFamily="18" charset="0"/>
          </a:endParaRPr>
        </a:p>
      </dgm:t>
    </dgm:pt>
    <dgm:pt modelId="{EEA97614-52A9-4B1C-8850-75A69F07826B}" type="sibTrans" cxnId="{F7345A50-8456-41FF-99CA-B354E9C765AB}">
      <dgm:prSet/>
      <dgm:spPr/>
      <dgm:t>
        <a:bodyPr/>
        <a:lstStyle/>
        <a:p>
          <a:endParaRPr lang="uk-UA" sz="2000" b="1">
            <a:solidFill>
              <a:schemeClr val="accent3">
                <a:lumMod val="50000"/>
              </a:schemeClr>
            </a:solidFill>
            <a:latin typeface="Century" pitchFamily="18" charset="0"/>
          </a:endParaRPr>
        </a:p>
      </dgm:t>
    </dgm:pt>
    <dgm:pt modelId="{8950DADA-E756-4A7E-A537-F84F5F2E9CD5}">
      <dgm:prSet phldrT="[Текст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uk-UA" sz="3600" b="1" dirty="0">
            <a:solidFill>
              <a:schemeClr val="accent3">
                <a:lumMod val="50000"/>
              </a:schemeClr>
            </a:solidFill>
            <a:latin typeface="Century" pitchFamily="18" charset="0"/>
          </a:endParaRPr>
        </a:p>
      </dgm:t>
    </dgm:pt>
    <dgm:pt modelId="{BE51E875-27AC-47BD-A6E2-BD453054814F}" type="parTrans" cxnId="{8D94BE4A-813F-45A2-9EDC-CFE0870D8A18}">
      <dgm:prSet/>
      <dgm:spPr/>
      <dgm:t>
        <a:bodyPr/>
        <a:lstStyle/>
        <a:p>
          <a:endParaRPr lang="uk-UA" sz="2000" b="1">
            <a:solidFill>
              <a:schemeClr val="accent3">
                <a:lumMod val="50000"/>
              </a:schemeClr>
            </a:solidFill>
            <a:latin typeface="Century" pitchFamily="18" charset="0"/>
          </a:endParaRPr>
        </a:p>
      </dgm:t>
    </dgm:pt>
    <dgm:pt modelId="{FB2FDF33-152F-48A6-827B-1B6955BBA56F}" type="sibTrans" cxnId="{8D94BE4A-813F-45A2-9EDC-CFE0870D8A18}">
      <dgm:prSet/>
      <dgm:spPr/>
      <dgm:t>
        <a:bodyPr/>
        <a:lstStyle/>
        <a:p>
          <a:endParaRPr lang="uk-UA" sz="2000" b="1">
            <a:solidFill>
              <a:schemeClr val="accent3">
                <a:lumMod val="50000"/>
              </a:schemeClr>
            </a:solidFill>
            <a:latin typeface="Century" pitchFamily="18" charset="0"/>
          </a:endParaRPr>
        </a:p>
      </dgm:t>
    </dgm:pt>
    <dgm:pt modelId="{061104A3-52FD-4542-B4B6-055EAC6AA92A}">
      <dgm:prSet phldrT="[Текст]" custT="1"/>
      <dgm:spPr/>
      <dgm:t>
        <a:bodyPr/>
        <a:lstStyle/>
        <a:p>
          <a:r>
            <a:rPr lang="uk-UA" sz="1800" b="1" dirty="0" smtClean="0">
              <a:solidFill>
                <a:schemeClr val="accent3">
                  <a:lumMod val="50000"/>
                </a:schemeClr>
              </a:solidFill>
              <a:latin typeface="Century" pitchFamily="18" charset="0"/>
            </a:rPr>
            <a:t>Формування певних висновків;</a:t>
          </a:r>
          <a:endParaRPr lang="uk-UA" sz="1800" b="1" dirty="0">
            <a:solidFill>
              <a:schemeClr val="accent3">
                <a:lumMod val="50000"/>
              </a:schemeClr>
            </a:solidFill>
            <a:latin typeface="Century" pitchFamily="18" charset="0"/>
          </a:endParaRPr>
        </a:p>
      </dgm:t>
    </dgm:pt>
    <dgm:pt modelId="{9BB98E50-5AC0-496F-A778-A90789B1940D}" type="parTrans" cxnId="{EA816836-BD2D-49A6-A9AF-6A1D50D77D92}">
      <dgm:prSet/>
      <dgm:spPr/>
      <dgm:t>
        <a:bodyPr/>
        <a:lstStyle/>
        <a:p>
          <a:endParaRPr lang="uk-UA" sz="2000" b="1">
            <a:solidFill>
              <a:schemeClr val="accent3">
                <a:lumMod val="50000"/>
              </a:schemeClr>
            </a:solidFill>
            <a:latin typeface="Century" pitchFamily="18" charset="0"/>
          </a:endParaRPr>
        </a:p>
      </dgm:t>
    </dgm:pt>
    <dgm:pt modelId="{697AE62D-B607-4B44-BE6A-994B3AC8CD0E}" type="sibTrans" cxnId="{EA816836-BD2D-49A6-A9AF-6A1D50D77D92}">
      <dgm:prSet/>
      <dgm:spPr/>
      <dgm:t>
        <a:bodyPr/>
        <a:lstStyle/>
        <a:p>
          <a:endParaRPr lang="uk-UA" sz="2000" b="1">
            <a:solidFill>
              <a:schemeClr val="accent3">
                <a:lumMod val="50000"/>
              </a:schemeClr>
            </a:solidFill>
            <a:latin typeface="Century" pitchFamily="18" charset="0"/>
          </a:endParaRPr>
        </a:p>
      </dgm:t>
    </dgm:pt>
    <dgm:pt modelId="{803444D4-2B4C-45A4-A3C5-49230E85F8EA}">
      <dgm:prSet phldrT="[Текст]" custT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uk-UA" sz="3600" b="1" dirty="0">
            <a:solidFill>
              <a:schemeClr val="accent3">
                <a:lumMod val="50000"/>
              </a:schemeClr>
            </a:solidFill>
            <a:latin typeface="Century" pitchFamily="18" charset="0"/>
          </a:endParaRPr>
        </a:p>
      </dgm:t>
    </dgm:pt>
    <dgm:pt modelId="{9E3BE081-77C0-4F13-9744-56D8CA02B142}" type="sibTrans" cxnId="{290F8BDB-777B-4C3D-A0B6-BB6339BFF449}">
      <dgm:prSet/>
      <dgm:spPr/>
      <dgm:t>
        <a:bodyPr/>
        <a:lstStyle/>
        <a:p>
          <a:endParaRPr lang="uk-UA" sz="2000" b="1">
            <a:solidFill>
              <a:schemeClr val="accent3">
                <a:lumMod val="50000"/>
              </a:schemeClr>
            </a:solidFill>
            <a:latin typeface="Century" pitchFamily="18" charset="0"/>
          </a:endParaRPr>
        </a:p>
      </dgm:t>
    </dgm:pt>
    <dgm:pt modelId="{0981AA7F-1E3B-456B-8A41-9813ECBEEF97}" type="parTrans" cxnId="{290F8BDB-777B-4C3D-A0B6-BB6339BFF449}">
      <dgm:prSet/>
      <dgm:spPr/>
      <dgm:t>
        <a:bodyPr/>
        <a:lstStyle/>
        <a:p>
          <a:endParaRPr lang="uk-UA" sz="2000" b="1">
            <a:solidFill>
              <a:schemeClr val="accent3">
                <a:lumMod val="50000"/>
              </a:schemeClr>
            </a:solidFill>
            <a:latin typeface="Century" pitchFamily="18" charset="0"/>
          </a:endParaRPr>
        </a:p>
      </dgm:t>
    </dgm:pt>
    <dgm:pt modelId="{D6AFF132-AFB1-4A68-9493-AD4B51540053}">
      <dgm:prSet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uk-UA" sz="3600" b="1" dirty="0" smtClean="0">
            <a:solidFill>
              <a:schemeClr val="accent3">
                <a:lumMod val="50000"/>
              </a:schemeClr>
            </a:solidFill>
            <a:latin typeface="Century" pitchFamily="18" charset="0"/>
          </a:endParaRPr>
        </a:p>
      </dgm:t>
    </dgm:pt>
    <dgm:pt modelId="{E3DAC34D-D115-41E0-AD60-270F1C076571}" type="parTrans" cxnId="{DC37B94A-B421-4AD5-9186-D92174DE9BD1}">
      <dgm:prSet/>
      <dgm:spPr/>
      <dgm:t>
        <a:bodyPr/>
        <a:lstStyle/>
        <a:p>
          <a:endParaRPr lang="uk-UA" sz="2000" b="1">
            <a:solidFill>
              <a:schemeClr val="accent3">
                <a:lumMod val="50000"/>
              </a:schemeClr>
            </a:solidFill>
            <a:latin typeface="Century" pitchFamily="18" charset="0"/>
          </a:endParaRPr>
        </a:p>
      </dgm:t>
    </dgm:pt>
    <dgm:pt modelId="{3683321E-8C78-40B6-A63E-A77F2DF5A70E}" type="sibTrans" cxnId="{DC37B94A-B421-4AD5-9186-D92174DE9BD1}">
      <dgm:prSet/>
      <dgm:spPr/>
      <dgm:t>
        <a:bodyPr/>
        <a:lstStyle/>
        <a:p>
          <a:endParaRPr lang="uk-UA" sz="2000" b="1">
            <a:solidFill>
              <a:schemeClr val="accent3">
                <a:lumMod val="50000"/>
              </a:schemeClr>
            </a:solidFill>
            <a:latin typeface="Century" pitchFamily="18" charset="0"/>
          </a:endParaRPr>
        </a:p>
      </dgm:t>
    </dgm:pt>
    <dgm:pt modelId="{FDB1D1F9-24EB-45BC-A534-AAA2B0ECDD85}">
      <dgm:prSet custT="1"/>
      <dgm:spPr/>
      <dgm:t>
        <a:bodyPr/>
        <a:lstStyle/>
        <a:p>
          <a:r>
            <a:rPr lang="uk-UA" sz="1800" b="1" dirty="0" smtClean="0">
              <a:solidFill>
                <a:schemeClr val="accent3">
                  <a:lumMod val="50000"/>
                </a:schemeClr>
              </a:solidFill>
              <a:latin typeface="Century" pitchFamily="18" charset="0"/>
            </a:rPr>
            <a:t>Перетворення знань пропущених через досвід усвідомлення;</a:t>
          </a:r>
        </a:p>
      </dgm:t>
    </dgm:pt>
    <dgm:pt modelId="{04458BDB-A162-4101-9729-92FED44D6AB1}" type="parTrans" cxnId="{DE855714-8BE7-4BE8-8255-76E077A66BA5}">
      <dgm:prSet/>
      <dgm:spPr/>
      <dgm:t>
        <a:bodyPr/>
        <a:lstStyle/>
        <a:p>
          <a:endParaRPr lang="uk-UA" sz="2000" b="1">
            <a:solidFill>
              <a:schemeClr val="accent3">
                <a:lumMod val="50000"/>
              </a:schemeClr>
            </a:solidFill>
            <a:latin typeface="Century" pitchFamily="18" charset="0"/>
          </a:endParaRPr>
        </a:p>
      </dgm:t>
    </dgm:pt>
    <dgm:pt modelId="{42AD6E33-6A73-40FC-BB12-020F08343A21}" type="sibTrans" cxnId="{DE855714-8BE7-4BE8-8255-76E077A66BA5}">
      <dgm:prSet/>
      <dgm:spPr/>
      <dgm:t>
        <a:bodyPr/>
        <a:lstStyle/>
        <a:p>
          <a:endParaRPr lang="uk-UA" sz="2000" b="1">
            <a:solidFill>
              <a:schemeClr val="accent3">
                <a:lumMod val="50000"/>
              </a:schemeClr>
            </a:solidFill>
            <a:latin typeface="Century" pitchFamily="18" charset="0"/>
          </a:endParaRPr>
        </a:p>
      </dgm:t>
    </dgm:pt>
    <dgm:pt modelId="{2B9570BD-C6C7-4D8D-9876-86E57D1C54D7}">
      <dgm:prSet custT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uk-UA" sz="3600" b="1" dirty="0" smtClean="0">
            <a:solidFill>
              <a:schemeClr val="accent3">
                <a:lumMod val="50000"/>
              </a:schemeClr>
            </a:solidFill>
            <a:latin typeface="Century" pitchFamily="18" charset="0"/>
          </a:endParaRPr>
        </a:p>
      </dgm:t>
    </dgm:pt>
    <dgm:pt modelId="{6AC7EE85-4F25-4CE1-A2E8-B8C2EDF0CD16}" type="parTrans" cxnId="{2E01F4F4-2B9F-48AA-AD69-B898A0383AA2}">
      <dgm:prSet/>
      <dgm:spPr/>
      <dgm:t>
        <a:bodyPr/>
        <a:lstStyle/>
        <a:p>
          <a:endParaRPr lang="uk-UA" sz="2000" b="1">
            <a:solidFill>
              <a:schemeClr val="accent3">
                <a:lumMod val="50000"/>
              </a:schemeClr>
            </a:solidFill>
            <a:latin typeface="Century" pitchFamily="18" charset="0"/>
          </a:endParaRPr>
        </a:p>
      </dgm:t>
    </dgm:pt>
    <dgm:pt modelId="{20980BC6-86DC-4057-B928-316DC69BA23E}" type="sibTrans" cxnId="{2E01F4F4-2B9F-48AA-AD69-B898A0383AA2}">
      <dgm:prSet/>
      <dgm:spPr/>
      <dgm:t>
        <a:bodyPr/>
        <a:lstStyle/>
        <a:p>
          <a:endParaRPr lang="uk-UA" sz="2000" b="1">
            <a:solidFill>
              <a:schemeClr val="accent3">
                <a:lumMod val="50000"/>
              </a:schemeClr>
            </a:solidFill>
            <a:latin typeface="Century" pitchFamily="18" charset="0"/>
          </a:endParaRPr>
        </a:p>
      </dgm:t>
    </dgm:pt>
    <dgm:pt modelId="{603FD273-F769-4B7C-A44A-5AA95263E693}">
      <dgm:prSet custT="1"/>
      <dgm:spPr/>
      <dgm:t>
        <a:bodyPr/>
        <a:lstStyle/>
        <a:p>
          <a:r>
            <a:rPr lang="uk-UA" sz="1800" b="1" dirty="0" smtClean="0">
              <a:solidFill>
                <a:schemeClr val="accent3">
                  <a:lumMod val="50000"/>
                </a:schemeClr>
              </a:solidFill>
              <a:latin typeface="Century" pitchFamily="18" charset="0"/>
            </a:rPr>
            <a:t>Пошук відповіді;</a:t>
          </a:r>
        </a:p>
      </dgm:t>
    </dgm:pt>
    <dgm:pt modelId="{C6E59AFF-C070-4A0C-AC9D-3566B9EF839F}" type="parTrans" cxnId="{3A25463B-D101-4113-8639-EC597D72D686}">
      <dgm:prSet/>
      <dgm:spPr/>
      <dgm:t>
        <a:bodyPr/>
        <a:lstStyle/>
        <a:p>
          <a:endParaRPr lang="uk-UA" sz="2000" b="1">
            <a:solidFill>
              <a:schemeClr val="accent3">
                <a:lumMod val="50000"/>
              </a:schemeClr>
            </a:solidFill>
            <a:latin typeface="Century" pitchFamily="18" charset="0"/>
          </a:endParaRPr>
        </a:p>
      </dgm:t>
    </dgm:pt>
    <dgm:pt modelId="{7FC4F750-E4A8-49EC-9009-EDE3306267CA}" type="sibTrans" cxnId="{3A25463B-D101-4113-8639-EC597D72D686}">
      <dgm:prSet/>
      <dgm:spPr/>
      <dgm:t>
        <a:bodyPr/>
        <a:lstStyle/>
        <a:p>
          <a:endParaRPr lang="uk-UA" sz="2000" b="1">
            <a:solidFill>
              <a:schemeClr val="accent3">
                <a:lumMod val="50000"/>
              </a:schemeClr>
            </a:solidFill>
            <a:latin typeface="Century" pitchFamily="18" charset="0"/>
          </a:endParaRPr>
        </a:p>
      </dgm:t>
    </dgm:pt>
    <dgm:pt modelId="{41CA7B3A-288F-4CC0-8D19-E7A99D2B8024}">
      <dgm:prSet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uk-UA" sz="3600" b="1" dirty="0" smtClean="0">
            <a:solidFill>
              <a:schemeClr val="accent3">
                <a:lumMod val="50000"/>
              </a:schemeClr>
            </a:solidFill>
            <a:latin typeface="Century" pitchFamily="18" charset="0"/>
          </a:endParaRPr>
        </a:p>
      </dgm:t>
    </dgm:pt>
    <dgm:pt modelId="{673F1971-DBEC-4B10-9D8F-F41EF4B7028E}" type="parTrans" cxnId="{65605182-02CF-4882-A696-D2D499A6B049}">
      <dgm:prSet/>
      <dgm:spPr/>
      <dgm:t>
        <a:bodyPr/>
        <a:lstStyle/>
        <a:p>
          <a:endParaRPr lang="uk-UA" sz="2000" b="1">
            <a:solidFill>
              <a:schemeClr val="accent3">
                <a:lumMod val="50000"/>
              </a:schemeClr>
            </a:solidFill>
            <a:latin typeface="Century" pitchFamily="18" charset="0"/>
          </a:endParaRPr>
        </a:p>
      </dgm:t>
    </dgm:pt>
    <dgm:pt modelId="{086EC227-739D-41CD-8142-5C4DCFE48CEE}" type="sibTrans" cxnId="{65605182-02CF-4882-A696-D2D499A6B049}">
      <dgm:prSet/>
      <dgm:spPr/>
      <dgm:t>
        <a:bodyPr/>
        <a:lstStyle/>
        <a:p>
          <a:endParaRPr lang="uk-UA" sz="2000" b="1">
            <a:solidFill>
              <a:schemeClr val="accent3">
                <a:lumMod val="50000"/>
              </a:schemeClr>
            </a:solidFill>
            <a:latin typeface="Century" pitchFamily="18" charset="0"/>
          </a:endParaRPr>
        </a:p>
      </dgm:t>
    </dgm:pt>
    <dgm:pt modelId="{1F145D72-2C4D-44F3-A4E8-DF6A7094B363}">
      <dgm:prSet custT="1"/>
      <dgm:spPr/>
      <dgm:t>
        <a:bodyPr/>
        <a:lstStyle/>
        <a:p>
          <a:r>
            <a:rPr lang="uk-UA" sz="1800" b="1" dirty="0" smtClean="0">
              <a:solidFill>
                <a:schemeClr val="accent3">
                  <a:lumMod val="50000"/>
                </a:schemeClr>
              </a:solidFill>
              <a:latin typeface="Century" pitchFamily="18" charset="0"/>
            </a:rPr>
            <a:t>Узагальнення через переконання</a:t>
          </a:r>
        </a:p>
      </dgm:t>
    </dgm:pt>
    <dgm:pt modelId="{FB269ECF-852C-403E-A986-FCD43C2F224F}" type="parTrans" cxnId="{5A5CA760-9291-4792-AF7D-86E61725B480}">
      <dgm:prSet/>
      <dgm:spPr/>
      <dgm:t>
        <a:bodyPr/>
        <a:lstStyle/>
        <a:p>
          <a:endParaRPr lang="uk-UA" sz="2000" b="1">
            <a:solidFill>
              <a:schemeClr val="accent3">
                <a:lumMod val="50000"/>
              </a:schemeClr>
            </a:solidFill>
            <a:latin typeface="Century" pitchFamily="18" charset="0"/>
          </a:endParaRPr>
        </a:p>
      </dgm:t>
    </dgm:pt>
    <dgm:pt modelId="{7E6A6A13-BCB3-4D20-A7DB-05A3B179D93E}" type="sibTrans" cxnId="{5A5CA760-9291-4792-AF7D-86E61725B480}">
      <dgm:prSet/>
      <dgm:spPr/>
      <dgm:t>
        <a:bodyPr/>
        <a:lstStyle/>
        <a:p>
          <a:endParaRPr lang="uk-UA" sz="2000" b="1">
            <a:solidFill>
              <a:schemeClr val="accent3">
                <a:lumMod val="50000"/>
              </a:schemeClr>
            </a:solidFill>
            <a:latin typeface="Century" pitchFamily="18" charset="0"/>
          </a:endParaRPr>
        </a:p>
      </dgm:t>
    </dgm:pt>
    <dgm:pt modelId="{D1B4B80D-0F38-42DC-91ED-F4EEC2E929C6}">
      <dgm:prSet phldrT="[Текст]" custT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uk-UA" sz="3600" b="1" dirty="0">
            <a:solidFill>
              <a:schemeClr val="accent3">
                <a:lumMod val="50000"/>
              </a:schemeClr>
            </a:solidFill>
            <a:latin typeface="Century" pitchFamily="18" charset="0"/>
          </a:endParaRPr>
        </a:p>
      </dgm:t>
    </dgm:pt>
    <dgm:pt modelId="{E88CF5E3-6AB1-4B37-A8BA-0E1A3866DABB}" type="parTrans" cxnId="{2DA21DF4-20C4-4383-8C21-2A23D2B48682}">
      <dgm:prSet/>
      <dgm:spPr/>
      <dgm:t>
        <a:bodyPr/>
        <a:lstStyle/>
        <a:p>
          <a:endParaRPr lang="uk-UA" sz="2000" b="1">
            <a:solidFill>
              <a:schemeClr val="accent3">
                <a:lumMod val="50000"/>
              </a:schemeClr>
            </a:solidFill>
            <a:latin typeface="Century" pitchFamily="18" charset="0"/>
          </a:endParaRPr>
        </a:p>
      </dgm:t>
    </dgm:pt>
    <dgm:pt modelId="{4AAD534A-8B04-44B4-9B0A-42CAC49B38EB}" type="sibTrans" cxnId="{2DA21DF4-20C4-4383-8C21-2A23D2B48682}">
      <dgm:prSet/>
      <dgm:spPr/>
      <dgm:t>
        <a:bodyPr/>
        <a:lstStyle/>
        <a:p>
          <a:endParaRPr lang="uk-UA" sz="2000" b="1">
            <a:solidFill>
              <a:schemeClr val="accent3">
                <a:lumMod val="50000"/>
              </a:schemeClr>
            </a:solidFill>
            <a:latin typeface="Century" pitchFamily="18" charset="0"/>
          </a:endParaRPr>
        </a:p>
      </dgm:t>
    </dgm:pt>
    <dgm:pt modelId="{D03F5D2C-DA52-4516-8712-032C31C7576A}">
      <dgm:prSet custT="1"/>
      <dgm:spPr/>
      <dgm:t>
        <a:bodyPr/>
        <a:lstStyle/>
        <a:p>
          <a:r>
            <a:rPr lang="uk-UA" sz="1800" b="1" dirty="0" smtClean="0">
              <a:solidFill>
                <a:schemeClr val="accent3">
                  <a:lumMod val="50000"/>
                </a:schemeClr>
              </a:solidFill>
              <a:latin typeface="Century" pitchFamily="18" charset="0"/>
            </a:rPr>
            <a:t>Застосування узагальнень до нових знань;</a:t>
          </a:r>
          <a:endParaRPr lang="uk-UA" sz="1800" b="1" dirty="0">
            <a:solidFill>
              <a:schemeClr val="accent3">
                <a:lumMod val="50000"/>
              </a:schemeClr>
            </a:solidFill>
            <a:latin typeface="Century" pitchFamily="18" charset="0"/>
          </a:endParaRPr>
        </a:p>
      </dgm:t>
    </dgm:pt>
    <dgm:pt modelId="{EA52F3DA-A84B-49ED-8509-6613E73EA209}" type="parTrans" cxnId="{3E7CC4EE-E370-46F7-B24A-829CEF19E602}">
      <dgm:prSet/>
      <dgm:spPr/>
      <dgm:t>
        <a:bodyPr/>
        <a:lstStyle/>
        <a:p>
          <a:endParaRPr lang="uk-UA" sz="2000" b="1">
            <a:solidFill>
              <a:schemeClr val="accent3">
                <a:lumMod val="50000"/>
              </a:schemeClr>
            </a:solidFill>
            <a:latin typeface="Century" pitchFamily="18" charset="0"/>
          </a:endParaRPr>
        </a:p>
      </dgm:t>
    </dgm:pt>
    <dgm:pt modelId="{4F789ED3-9FF7-40AC-9C12-FC7C89683CC6}" type="sibTrans" cxnId="{3E7CC4EE-E370-46F7-B24A-829CEF19E602}">
      <dgm:prSet/>
      <dgm:spPr/>
      <dgm:t>
        <a:bodyPr/>
        <a:lstStyle/>
        <a:p>
          <a:endParaRPr lang="uk-UA" sz="2000" b="1">
            <a:solidFill>
              <a:schemeClr val="accent3">
                <a:lumMod val="50000"/>
              </a:schemeClr>
            </a:solidFill>
            <a:latin typeface="Century" pitchFamily="18" charset="0"/>
          </a:endParaRPr>
        </a:p>
      </dgm:t>
    </dgm:pt>
    <dgm:pt modelId="{968165C1-907E-44DD-A89F-080C8FC46EBE}">
      <dgm:prSet phldrT="[Текст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uk-UA" sz="3600" b="1" dirty="0">
            <a:solidFill>
              <a:schemeClr val="accent3">
                <a:lumMod val="50000"/>
              </a:schemeClr>
            </a:solidFill>
            <a:latin typeface="Century" pitchFamily="18" charset="0"/>
          </a:endParaRPr>
        </a:p>
      </dgm:t>
    </dgm:pt>
    <dgm:pt modelId="{790D065E-2A29-45CF-9FC9-0459D3A36AA5}" type="sibTrans" cxnId="{2417BF40-6D3C-4C3B-9BCC-99FB0B5DC9E1}">
      <dgm:prSet/>
      <dgm:spPr/>
      <dgm:t>
        <a:bodyPr/>
        <a:lstStyle/>
        <a:p>
          <a:endParaRPr lang="uk-UA" sz="2000" b="1">
            <a:solidFill>
              <a:schemeClr val="accent3">
                <a:lumMod val="50000"/>
              </a:schemeClr>
            </a:solidFill>
            <a:latin typeface="Century" pitchFamily="18" charset="0"/>
          </a:endParaRPr>
        </a:p>
      </dgm:t>
    </dgm:pt>
    <dgm:pt modelId="{10AA826B-7FF5-4FC1-B4B5-439BACAA212B}" type="parTrans" cxnId="{2417BF40-6D3C-4C3B-9BCC-99FB0B5DC9E1}">
      <dgm:prSet/>
      <dgm:spPr/>
      <dgm:t>
        <a:bodyPr/>
        <a:lstStyle/>
        <a:p>
          <a:endParaRPr lang="uk-UA" sz="2000" b="1">
            <a:solidFill>
              <a:schemeClr val="accent3">
                <a:lumMod val="50000"/>
              </a:schemeClr>
            </a:solidFill>
            <a:latin typeface="Century" pitchFamily="18" charset="0"/>
          </a:endParaRPr>
        </a:p>
      </dgm:t>
    </dgm:pt>
    <dgm:pt modelId="{A422B1AF-0166-4D07-88CA-CCFAAB2BA390}" type="pres">
      <dgm:prSet presAssocID="{BC91482E-3804-43D4-B4E9-1F3B13CF932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56B2D542-C810-4DD9-BB19-CBD44CF41267}" type="pres">
      <dgm:prSet presAssocID="{968165C1-907E-44DD-A89F-080C8FC46EBE}" presName="linNode" presStyleCnt="0"/>
      <dgm:spPr/>
    </dgm:pt>
    <dgm:pt modelId="{F02E98D3-491E-4293-9279-6650F2789202}" type="pres">
      <dgm:prSet presAssocID="{968165C1-907E-44DD-A89F-080C8FC46EBE}" presName="parentText" presStyleLbl="node1" presStyleIdx="0" presStyleCnt="7" custScaleX="38888" custScaleY="85937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FD405CC-EF2A-4338-9916-6D85AC5F9914}" type="pres">
      <dgm:prSet presAssocID="{968165C1-907E-44DD-A89F-080C8FC46EBE}" presName="descendantText" presStyleLbl="alignAccFollowNode1" presStyleIdx="0" presStyleCnt="7" custScaleX="12499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9785FEB-10C6-4241-858D-216B6DB5051E}" type="pres">
      <dgm:prSet presAssocID="{790D065E-2A29-45CF-9FC9-0459D3A36AA5}" presName="sp" presStyleCnt="0"/>
      <dgm:spPr/>
    </dgm:pt>
    <dgm:pt modelId="{4705EECF-A3AB-4B22-B409-00F09810FF96}" type="pres">
      <dgm:prSet presAssocID="{803444D4-2B4C-45A4-A3C5-49230E85F8EA}" presName="linNode" presStyleCnt="0"/>
      <dgm:spPr/>
    </dgm:pt>
    <dgm:pt modelId="{0A4C214D-C7D2-4C02-BB05-62E9D55EC679}" type="pres">
      <dgm:prSet presAssocID="{803444D4-2B4C-45A4-A3C5-49230E85F8EA}" presName="parentText" presStyleLbl="node1" presStyleIdx="1" presStyleCnt="7" custScaleX="38889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5AA63AA-CEDA-448C-A2AC-D25D9EBD1581}" type="pres">
      <dgm:prSet presAssocID="{803444D4-2B4C-45A4-A3C5-49230E85F8EA}" presName="descendantText" presStyleLbl="alignAccFollowNode1" presStyleIdx="1" presStyleCnt="7" custScaleX="12502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C8514F3-4C9D-4CAA-B08B-9DA05593AE49}" type="pres">
      <dgm:prSet presAssocID="{9E3BE081-77C0-4F13-9744-56D8CA02B142}" presName="sp" presStyleCnt="0"/>
      <dgm:spPr/>
    </dgm:pt>
    <dgm:pt modelId="{2F2C4C12-55B7-423B-8BDE-D934719714F0}" type="pres">
      <dgm:prSet presAssocID="{8950DADA-E756-4A7E-A537-F84F5F2E9CD5}" presName="linNode" presStyleCnt="0"/>
      <dgm:spPr/>
    </dgm:pt>
    <dgm:pt modelId="{1069D5E3-AE4C-4AF6-8643-B1F571A71315}" type="pres">
      <dgm:prSet presAssocID="{8950DADA-E756-4A7E-A537-F84F5F2E9CD5}" presName="parentText" presStyleLbl="node1" presStyleIdx="2" presStyleCnt="7" custScaleX="41414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50E848A-7728-48A3-9A0B-381B35FEE2A3}" type="pres">
      <dgm:prSet presAssocID="{8950DADA-E756-4A7E-A537-F84F5F2E9CD5}" presName="descendantText" presStyleLbl="alignAccFollowNode1" presStyleIdx="2" presStyleCnt="7" custScaleX="125618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1B40641-300F-4FD5-A57B-5B4CB96146F2}" type="pres">
      <dgm:prSet presAssocID="{FB2FDF33-152F-48A6-827B-1B6955BBA56F}" presName="sp" presStyleCnt="0"/>
      <dgm:spPr/>
    </dgm:pt>
    <dgm:pt modelId="{573164B0-61DE-49C7-82AC-E96366791C40}" type="pres">
      <dgm:prSet presAssocID="{D1B4B80D-0F38-42DC-91ED-F4EEC2E929C6}" presName="linNode" presStyleCnt="0"/>
      <dgm:spPr/>
    </dgm:pt>
    <dgm:pt modelId="{92F76C09-0D17-455F-BDA7-C0B4AA6554A0}" type="pres">
      <dgm:prSet presAssocID="{D1B4B80D-0F38-42DC-91ED-F4EEC2E929C6}" presName="parentText" presStyleLbl="node1" presStyleIdx="3" presStyleCnt="7" custScaleX="41371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F803F23-D633-46E9-B712-BA7AB204EF4D}" type="pres">
      <dgm:prSet presAssocID="{D1B4B80D-0F38-42DC-91ED-F4EEC2E929C6}" presName="descendantText" presStyleLbl="alignAccFollowNode1" presStyleIdx="3" presStyleCnt="7" custScaleX="12564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85D5589-AAE5-4735-99CB-4F9F8558BE2C}" type="pres">
      <dgm:prSet presAssocID="{4AAD534A-8B04-44B4-9B0A-42CAC49B38EB}" presName="sp" presStyleCnt="0"/>
      <dgm:spPr/>
    </dgm:pt>
    <dgm:pt modelId="{6486DEB6-9EB8-4D36-BD6D-63141A11DFC5}" type="pres">
      <dgm:prSet presAssocID="{D6AFF132-AFB1-4A68-9493-AD4B51540053}" presName="linNode" presStyleCnt="0"/>
      <dgm:spPr/>
    </dgm:pt>
    <dgm:pt modelId="{38480990-3D03-44E8-9F1B-89FB4AE04BD7}" type="pres">
      <dgm:prSet presAssocID="{D6AFF132-AFB1-4A68-9493-AD4B51540053}" presName="parentText" presStyleLbl="node1" presStyleIdx="4" presStyleCnt="7" custScaleX="41371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16DC6C8-F387-4389-94D0-FE334D8D914E}" type="pres">
      <dgm:prSet presAssocID="{D6AFF132-AFB1-4A68-9493-AD4B51540053}" presName="descendantText" presStyleLbl="alignAccFollowNode1" presStyleIdx="4" presStyleCnt="7" custScaleX="12564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442629B-3C67-41AC-9036-A2CF6AEEE7AA}" type="pres">
      <dgm:prSet presAssocID="{3683321E-8C78-40B6-A63E-A77F2DF5A70E}" presName="sp" presStyleCnt="0"/>
      <dgm:spPr/>
    </dgm:pt>
    <dgm:pt modelId="{B1E85A18-73D7-4CF9-A7B6-42114EC2BF6D}" type="pres">
      <dgm:prSet presAssocID="{2B9570BD-C6C7-4D8D-9876-86E57D1C54D7}" presName="linNode" presStyleCnt="0"/>
      <dgm:spPr/>
    </dgm:pt>
    <dgm:pt modelId="{723BC065-152A-4BF9-BF6D-06EF1E35A7BC}" type="pres">
      <dgm:prSet presAssocID="{2B9570BD-C6C7-4D8D-9876-86E57D1C54D7}" presName="parentText" presStyleLbl="node1" presStyleIdx="5" presStyleCnt="7" custScaleX="41375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2E64801-CB1F-4D87-AF7F-F30B5123C8CE}" type="pres">
      <dgm:prSet presAssocID="{2B9570BD-C6C7-4D8D-9876-86E57D1C54D7}" presName="descendantText" presStyleLbl="alignAccFollowNode1" presStyleIdx="5" presStyleCnt="7" custScaleX="12564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58C5989-F25D-4611-A41C-3BA7CE759D52}" type="pres">
      <dgm:prSet presAssocID="{20980BC6-86DC-4057-B928-316DC69BA23E}" presName="sp" presStyleCnt="0"/>
      <dgm:spPr/>
    </dgm:pt>
    <dgm:pt modelId="{7DEA6C6E-76F0-4AF7-9303-A1015953709C}" type="pres">
      <dgm:prSet presAssocID="{41CA7B3A-288F-4CC0-8D19-E7A99D2B8024}" presName="linNode" presStyleCnt="0"/>
      <dgm:spPr/>
    </dgm:pt>
    <dgm:pt modelId="{B6628872-A160-47D4-A266-0A46AC44ECB7}" type="pres">
      <dgm:prSet presAssocID="{41CA7B3A-288F-4CC0-8D19-E7A99D2B8024}" presName="parentText" presStyleLbl="node1" presStyleIdx="6" presStyleCnt="7" custScaleX="41368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4CEDCA2-1A17-4F8E-9296-7583F184EE01}" type="pres">
      <dgm:prSet presAssocID="{41CA7B3A-288F-4CC0-8D19-E7A99D2B8024}" presName="descendantText" presStyleLbl="alignAccFollowNode1" presStyleIdx="6" presStyleCnt="7" custScaleX="12564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0163FFDF-5C31-4D7D-9BC7-864144AE7A67}" type="presOf" srcId="{41CA7B3A-288F-4CC0-8D19-E7A99D2B8024}" destId="{B6628872-A160-47D4-A266-0A46AC44ECB7}" srcOrd="0" destOrd="0" presId="urn:microsoft.com/office/officeart/2005/8/layout/vList5"/>
    <dgm:cxn modelId="{2417BF40-6D3C-4C3B-9BCC-99FB0B5DC9E1}" srcId="{BC91482E-3804-43D4-B4E9-1F3B13CF932F}" destId="{968165C1-907E-44DD-A89F-080C8FC46EBE}" srcOrd="0" destOrd="0" parTransId="{10AA826B-7FF5-4FC1-B4B5-439BACAA212B}" sibTransId="{790D065E-2A29-45CF-9FC9-0459D3A36AA5}"/>
    <dgm:cxn modelId="{DE855714-8BE7-4BE8-8255-76E077A66BA5}" srcId="{D6AFF132-AFB1-4A68-9493-AD4B51540053}" destId="{FDB1D1F9-24EB-45BC-A534-AAA2B0ECDD85}" srcOrd="0" destOrd="0" parTransId="{04458BDB-A162-4101-9729-92FED44D6AB1}" sibTransId="{42AD6E33-6A73-40FC-BB12-020F08343A21}"/>
    <dgm:cxn modelId="{B052C6A8-D440-40DE-B519-155A14A14CAF}" type="presOf" srcId="{968165C1-907E-44DD-A89F-080C8FC46EBE}" destId="{F02E98D3-491E-4293-9279-6650F2789202}" srcOrd="0" destOrd="0" presId="urn:microsoft.com/office/officeart/2005/8/layout/vList5"/>
    <dgm:cxn modelId="{A4B5870A-FA0A-4C8F-A082-55595BB9FB8D}" type="presOf" srcId="{D1B4B80D-0F38-42DC-91ED-F4EEC2E929C6}" destId="{92F76C09-0D17-455F-BDA7-C0B4AA6554A0}" srcOrd="0" destOrd="0" presId="urn:microsoft.com/office/officeart/2005/8/layout/vList5"/>
    <dgm:cxn modelId="{DC37B94A-B421-4AD5-9186-D92174DE9BD1}" srcId="{BC91482E-3804-43D4-B4E9-1F3B13CF932F}" destId="{D6AFF132-AFB1-4A68-9493-AD4B51540053}" srcOrd="4" destOrd="0" parTransId="{E3DAC34D-D115-41E0-AD60-270F1C076571}" sibTransId="{3683321E-8C78-40B6-A63E-A77F2DF5A70E}"/>
    <dgm:cxn modelId="{5A5CA760-9291-4792-AF7D-86E61725B480}" srcId="{41CA7B3A-288F-4CC0-8D19-E7A99D2B8024}" destId="{1F145D72-2C4D-44F3-A4E8-DF6A7094B363}" srcOrd="0" destOrd="0" parTransId="{FB269ECF-852C-403E-A986-FCD43C2F224F}" sibTransId="{7E6A6A13-BCB3-4D20-A7DB-05A3B179D93E}"/>
    <dgm:cxn modelId="{7F36E675-7146-48AB-AE95-919FD4E923F9}" type="presOf" srcId="{FDB1D1F9-24EB-45BC-A534-AAA2B0ECDD85}" destId="{116DC6C8-F387-4389-94D0-FE334D8D914E}" srcOrd="0" destOrd="0" presId="urn:microsoft.com/office/officeart/2005/8/layout/vList5"/>
    <dgm:cxn modelId="{0EDA23C2-C832-42E9-A0B8-74B2A986F75A}" type="presOf" srcId="{8950DADA-E756-4A7E-A537-F84F5F2E9CD5}" destId="{1069D5E3-AE4C-4AF6-8643-B1F571A71315}" srcOrd="0" destOrd="0" presId="urn:microsoft.com/office/officeart/2005/8/layout/vList5"/>
    <dgm:cxn modelId="{65605182-02CF-4882-A696-D2D499A6B049}" srcId="{BC91482E-3804-43D4-B4E9-1F3B13CF932F}" destId="{41CA7B3A-288F-4CC0-8D19-E7A99D2B8024}" srcOrd="6" destOrd="0" parTransId="{673F1971-DBEC-4B10-9D8F-F41EF4B7028E}" sibTransId="{086EC227-739D-41CD-8142-5C4DCFE48CEE}"/>
    <dgm:cxn modelId="{83AABD42-3813-489C-A0AB-2DB48BCF70BE}" type="presOf" srcId="{803444D4-2B4C-45A4-A3C5-49230E85F8EA}" destId="{0A4C214D-C7D2-4C02-BB05-62E9D55EC679}" srcOrd="0" destOrd="0" presId="urn:microsoft.com/office/officeart/2005/8/layout/vList5"/>
    <dgm:cxn modelId="{CD9C8159-C71D-4EBC-9EAC-0C9E84616F9D}" type="presOf" srcId="{BC91482E-3804-43D4-B4E9-1F3B13CF932F}" destId="{A422B1AF-0166-4D07-88CA-CCFAAB2BA390}" srcOrd="0" destOrd="0" presId="urn:microsoft.com/office/officeart/2005/8/layout/vList5"/>
    <dgm:cxn modelId="{A4277EF1-4729-4190-9761-6F8FB0A4FA42}" type="presOf" srcId="{D6AFF132-AFB1-4A68-9493-AD4B51540053}" destId="{38480990-3D03-44E8-9F1B-89FB4AE04BD7}" srcOrd="0" destOrd="0" presId="urn:microsoft.com/office/officeart/2005/8/layout/vList5"/>
    <dgm:cxn modelId="{1CF2C67E-CF0F-40B9-A829-ACCF70F559D8}" type="presOf" srcId="{2B9570BD-C6C7-4D8D-9876-86E57D1C54D7}" destId="{723BC065-152A-4BF9-BF6D-06EF1E35A7BC}" srcOrd="0" destOrd="0" presId="urn:microsoft.com/office/officeart/2005/8/layout/vList5"/>
    <dgm:cxn modelId="{EA816836-BD2D-49A6-A9AF-6A1D50D77D92}" srcId="{8950DADA-E756-4A7E-A537-F84F5F2E9CD5}" destId="{061104A3-52FD-4542-B4B6-055EAC6AA92A}" srcOrd="0" destOrd="0" parTransId="{9BB98E50-5AC0-496F-A778-A90789B1940D}" sibTransId="{697AE62D-B607-4B44-BE6A-994B3AC8CD0E}"/>
    <dgm:cxn modelId="{ECCCB671-B863-4E6E-8144-FE570F63CA93}" srcId="{968165C1-907E-44DD-A89F-080C8FC46EBE}" destId="{C0861079-2C01-42E6-AD43-B88D61944A76}" srcOrd="0" destOrd="0" parTransId="{CF688710-1FC4-4563-BA41-BB945292C2E0}" sibTransId="{C65C5D7C-E5DA-494B-AF35-812BAA50C890}"/>
    <dgm:cxn modelId="{8D94BE4A-813F-45A2-9EDC-CFE0870D8A18}" srcId="{BC91482E-3804-43D4-B4E9-1F3B13CF932F}" destId="{8950DADA-E756-4A7E-A537-F84F5F2E9CD5}" srcOrd="2" destOrd="0" parTransId="{BE51E875-27AC-47BD-A6E2-BD453054814F}" sibTransId="{FB2FDF33-152F-48A6-827B-1B6955BBA56F}"/>
    <dgm:cxn modelId="{A8E5F00F-2482-4A6D-98B7-5CB6429061F0}" type="presOf" srcId="{603FD273-F769-4B7C-A44A-5AA95263E693}" destId="{B2E64801-CB1F-4D87-AF7F-F30B5123C8CE}" srcOrd="0" destOrd="0" presId="urn:microsoft.com/office/officeart/2005/8/layout/vList5"/>
    <dgm:cxn modelId="{290F8BDB-777B-4C3D-A0B6-BB6339BFF449}" srcId="{BC91482E-3804-43D4-B4E9-1F3B13CF932F}" destId="{803444D4-2B4C-45A4-A3C5-49230E85F8EA}" srcOrd="1" destOrd="0" parTransId="{0981AA7F-1E3B-456B-8A41-9813ECBEEF97}" sibTransId="{9E3BE081-77C0-4F13-9744-56D8CA02B142}"/>
    <dgm:cxn modelId="{64EAD996-00CD-4D21-BA99-872DADB26785}" type="presOf" srcId="{061104A3-52FD-4542-B4B6-055EAC6AA92A}" destId="{650E848A-7728-48A3-9A0B-381B35FEE2A3}" srcOrd="0" destOrd="0" presId="urn:microsoft.com/office/officeart/2005/8/layout/vList5"/>
    <dgm:cxn modelId="{8441FBA6-A1C8-4C7F-9B32-AA79F5E248B5}" type="presOf" srcId="{C0861079-2C01-42E6-AD43-B88D61944A76}" destId="{AFD405CC-EF2A-4338-9916-6D85AC5F9914}" srcOrd="0" destOrd="0" presId="urn:microsoft.com/office/officeart/2005/8/layout/vList5"/>
    <dgm:cxn modelId="{33B681EE-B1BE-4B6E-8152-BB91DE6A9D19}" type="presOf" srcId="{1F145D72-2C4D-44F3-A4E8-DF6A7094B363}" destId="{34CEDCA2-1A17-4F8E-9296-7583F184EE01}" srcOrd="0" destOrd="0" presId="urn:microsoft.com/office/officeart/2005/8/layout/vList5"/>
    <dgm:cxn modelId="{2E01F4F4-2B9F-48AA-AD69-B898A0383AA2}" srcId="{BC91482E-3804-43D4-B4E9-1F3B13CF932F}" destId="{2B9570BD-C6C7-4D8D-9876-86E57D1C54D7}" srcOrd="5" destOrd="0" parTransId="{6AC7EE85-4F25-4CE1-A2E8-B8C2EDF0CD16}" sibTransId="{20980BC6-86DC-4057-B928-316DC69BA23E}"/>
    <dgm:cxn modelId="{F7345A50-8456-41FF-99CA-B354E9C765AB}" srcId="{803444D4-2B4C-45A4-A3C5-49230E85F8EA}" destId="{EA87835A-7645-4105-9E18-A546F3C31043}" srcOrd="0" destOrd="0" parTransId="{6E39695C-A62A-400E-B402-833DC7126E73}" sibTransId="{EEA97614-52A9-4B1C-8850-75A69F07826B}"/>
    <dgm:cxn modelId="{080089DD-C867-4D2B-AD7C-73BF8F14B692}" type="presOf" srcId="{EA87835A-7645-4105-9E18-A546F3C31043}" destId="{85AA63AA-CEDA-448C-A2AC-D25D9EBD1581}" srcOrd="0" destOrd="0" presId="urn:microsoft.com/office/officeart/2005/8/layout/vList5"/>
    <dgm:cxn modelId="{8E4757E3-A42B-48A6-8C81-C1D18216C8DE}" type="presOf" srcId="{D03F5D2C-DA52-4516-8712-032C31C7576A}" destId="{BF803F23-D633-46E9-B712-BA7AB204EF4D}" srcOrd="0" destOrd="0" presId="urn:microsoft.com/office/officeart/2005/8/layout/vList5"/>
    <dgm:cxn modelId="{3E7CC4EE-E370-46F7-B24A-829CEF19E602}" srcId="{D1B4B80D-0F38-42DC-91ED-F4EEC2E929C6}" destId="{D03F5D2C-DA52-4516-8712-032C31C7576A}" srcOrd="0" destOrd="0" parTransId="{EA52F3DA-A84B-49ED-8509-6613E73EA209}" sibTransId="{4F789ED3-9FF7-40AC-9C12-FC7C89683CC6}"/>
    <dgm:cxn modelId="{2DA21DF4-20C4-4383-8C21-2A23D2B48682}" srcId="{BC91482E-3804-43D4-B4E9-1F3B13CF932F}" destId="{D1B4B80D-0F38-42DC-91ED-F4EEC2E929C6}" srcOrd="3" destOrd="0" parTransId="{E88CF5E3-6AB1-4B37-A8BA-0E1A3866DABB}" sibTransId="{4AAD534A-8B04-44B4-9B0A-42CAC49B38EB}"/>
    <dgm:cxn modelId="{3A25463B-D101-4113-8639-EC597D72D686}" srcId="{2B9570BD-C6C7-4D8D-9876-86E57D1C54D7}" destId="{603FD273-F769-4B7C-A44A-5AA95263E693}" srcOrd="0" destOrd="0" parTransId="{C6E59AFF-C070-4A0C-AC9D-3566B9EF839F}" sibTransId="{7FC4F750-E4A8-49EC-9009-EDE3306267CA}"/>
    <dgm:cxn modelId="{1A673EF0-7C0D-4150-A044-AB45C34E5046}" type="presParOf" srcId="{A422B1AF-0166-4D07-88CA-CCFAAB2BA390}" destId="{56B2D542-C810-4DD9-BB19-CBD44CF41267}" srcOrd="0" destOrd="0" presId="urn:microsoft.com/office/officeart/2005/8/layout/vList5"/>
    <dgm:cxn modelId="{B267DC04-B3A5-4D88-BD37-0AF1BCCEEE58}" type="presParOf" srcId="{56B2D542-C810-4DD9-BB19-CBD44CF41267}" destId="{F02E98D3-491E-4293-9279-6650F2789202}" srcOrd="0" destOrd="0" presId="urn:microsoft.com/office/officeart/2005/8/layout/vList5"/>
    <dgm:cxn modelId="{92773C5D-36A0-4E22-ABCC-2B9C761D94B2}" type="presParOf" srcId="{56B2D542-C810-4DD9-BB19-CBD44CF41267}" destId="{AFD405CC-EF2A-4338-9916-6D85AC5F9914}" srcOrd="1" destOrd="0" presId="urn:microsoft.com/office/officeart/2005/8/layout/vList5"/>
    <dgm:cxn modelId="{417F41FA-436B-4E4C-BA5D-8823ACF63EDA}" type="presParOf" srcId="{A422B1AF-0166-4D07-88CA-CCFAAB2BA390}" destId="{E9785FEB-10C6-4241-858D-216B6DB5051E}" srcOrd="1" destOrd="0" presId="urn:microsoft.com/office/officeart/2005/8/layout/vList5"/>
    <dgm:cxn modelId="{6E54614A-5384-4CEE-8170-2CF082D7D88A}" type="presParOf" srcId="{A422B1AF-0166-4D07-88CA-CCFAAB2BA390}" destId="{4705EECF-A3AB-4B22-B409-00F09810FF96}" srcOrd="2" destOrd="0" presId="urn:microsoft.com/office/officeart/2005/8/layout/vList5"/>
    <dgm:cxn modelId="{5DA2F580-079D-416D-9972-FD811E1154F8}" type="presParOf" srcId="{4705EECF-A3AB-4B22-B409-00F09810FF96}" destId="{0A4C214D-C7D2-4C02-BB05-62E9D55EC679}" srcOrd="0" destOrd="0" presId="urn:microsoft.com/office/officeart/2005/8/layout/vList5"/>
    <dgm:cxn modelId="{A019841D-A5DD-4B43-B152-6D1424761B39}" type="presParOf" srcId="{4705EECF-A3AB-4B22-B409-00F09810FF96}" destId="{85AA63AA-CEDA-448C-A2AC-D25D9EBD1581}" srcOrd="1" destOrd="0" presId="urn:microsoft.com/office/officeart/2005/8/layout/vList5"/>
    <dgm:cxn modelId="{5FC4EE13-0EA0-44CA-8F2C-A025A6A7585B}" type="presParOf" srcId="{A422B1AF-0166-4D07-88CA-CCFAAB2BA390}" destId="{DC8514F3-4C9D-4CAA-B08B-9DA05593AE49}" srcOrd="3" destOrd="0" presId="urn:microsoft.com/office/officeart/2005/8/layout/vList5"/>
    <dgm:cxn modelId="{E84E9F78-37A0-4348-BF97-54D0D25DC56F}" type="presParOf" srcId="{A422B1AF-0166-4D07-88CA-CCFAAB2BA390}" destId="{2F2C4C12-55B7-423B-8BDE-D934719714F0}" srcOrd="4" destOrd="0" presId="urn:microsoft.com/office/officeart/2005/8/layout/vList5"/>
    <dgm:cxn modelId="{5C1721D8-7167-45EB-9572-9FFEA3990156}" type="presParOf" srcId="{2F2C4C12-55B7-423B-8BDE-D934719714F0}" destId="{1069D5E3-AE4C-4AF6-8643-B1F571A71315}" srcOrd="0" destOrd="0" presId="urn:microsoft.com/office/officeart/2005/8/layout/vList5"/>
    <dgm:cxn modelId="{14668889-7289-4BF0-B6F2-7AE2B76626DE}" type="presParOf" srcId="{2F2C4C12-55B7-423B-8BDE-D934719714F0}" destId="{650E848A-7728-48A3-9A0B-381B35FEE2A3}" srcOrd="1" destOrd="0" presId="urn:microsoft.com/office/officeart/2005/8/layout/vList5"/>
    <dgm:cxn modelId="{F4D19E12-92CA-4864-BE8E-C19781BB2796}" type="presParOf" srcId="{A422B1AF-0166-4D07-88CA-CCFAAB2BA390}" destId="{21B40641-300F-4FD5-A57B-5B4CB96146F2}" srcOrd="5" destOrd="0" presId="urn:microsoft.com/office/officeart/2005/8/layout/vList5"/>
    <dgm:cxn modelId="{2D2110DD-0305-4BF6-B407-702EAE57AEB8}" type="presParOf" srcId="{A422B1AF-0166-4D07-88CA-CCFAAB2BA390}" destId="{573164B0-61DE-49C7-82AC-E96366791C40}" srcOrd="6" destOrd="0" presId="urn:microsoft.com/office/officeart/2005/8/layout/vList5"/>
    <dgm:cxn modelId="{0D25649B-388F-47C9-A959-DF4836B9C61B}" type="presParOf" srcId="{573164B0-61DE-49C7-82AC-E96366791C40}" destId="{92F76C09-0D17-455F-BDA7-C0B4AA6554A0}" srcOrd="0" destOrd="0" presId="urn:microsoft.com/office/officeart/2005/8/layout/vList5"/>
    <dgm:cxn modelId="{BCBAD7D2-C4DF-4EDF-85FE-965D1F27D909}" type="presParOf" srcId="{573164B0-61DE-49C7-82AC-E96366791C40}" destId="{BF803F23-D633-46E9-B712-BA7AB204EF4D}" srcOrd="1" destOrd="0" presId="urn:microsoft.com/office/officeart/2005/8/layout/vList5"/>
    <dgm:cxn modelId="{01845B45-6C5F-450D-A2AC-0CAFD31FF697}" type="presParOf" srcId="{A422B1AF-0166-4D07-88CA-CCFAAB2BA390}" destId="{B85D5589-AAE5-4735-99CB-4F9F8558BE2C}" srcOrd="7" destOrd="0" presId="urn:microsoft.com/office/officeart/2005/8/layout/vList5"/>
    <dgm:cxn modelId="{412AC709-E1F5-4CA4-AB3B-6AAECCACC79C}" type="presParOf" srcId="{A422B1AF-0166-4D07-88CA-CCFAAB2BA390}" destId="{6486DEB6-9EB8-4D36-BD6D-63141A11DFC5}" srcOrd="8" destOrd="0" presId="urn:microsoft.com/office/officeart/2005/8/layout/vList5"/>
    <dgm:cxn modelId="{98C88D45-CA6D-4FF5-B282-0AC6712AA45A}" type="presParOf" srcId="{6486DEB6-9EB8-4D36-BD6D-63141A11DFC5}" destId="{38480990-3D03-44E8-9F1B-89FB4AE04BD7}" srcOrd="0" destOrd="0" presId="urn:microsoft.com/office/officeart/2005/8/layout/vList5"/>
    <dgm:cxn modelId="{B0867237-2032-4258-B9AA-0DDDA003B0C9}" type="presParOf" srcId="{6486DEB6-9EB8-4D36-BD6D-63141A11DFC5}" destId="{116DC6C8-F387-4389-94D0-FE334D8D914E}" srcOrd="1" destOrd="0" presId="urn:microsoft.com/office/officeart/2005/8/layout/vList5"/>
    <dgm:cxn modelId="{D4D9FDB0-22BD-457C-8E78-D5A4656E84AB}" type="presParOf" srcId="{A422B1AF-0166-4D07-88CA-CCFAAB2BA390}" destId="{6442629B-3C67-41AC-9036-A2CF6AEEE7AA}" srcOrd="9" destOrd="0" presId="urn:microsoft.com/office/officeart/2005/8/layout/vList5"/>
    <dgm:cxn modelId="{A94A5174-5999-4E8D-87CC-C6042A9D6F39}" type="presParOf" srcId="{A422B1AF-0166-4D07-88CA-CCFAAB2BA390}" destId="{B1E85A18-73D7-4CF9-A7B6-42114EC2BF6D}" srcOrd="10" destOrd="0" presId="urn:microsoft.com/office/officeart/2005/8/layout/vList5"/>
    <dgm:cxn modelId="{A1B2A4BE-4CDC-46C2-B90F-53B4429C08CB}" type="presParOf" srcId="{B1E85A18-73D7-4CF9-A7B6-42114EC2BF6D}" destId="{723BC065-152A-4BF9-BF6D-06EF1E35A7BC}" srcOrd="0" destOrd="0" presId="urn:microsoft.com/office/officeart/2005/8/layout/vList5"/>
    <dgm:cxn modelId="{89BB5A84-775E-4869-83CE-B1FE09CB50A7}" type="presParOf" srcId="{B1E85A18-73D7-4CF9-A7B6-42114EC2BF6D}" destId="{B2E64801-CB1F-4D87-AF7F-F30B5123C8CE}" srcOrd="1" destOrd="0" presId="urn:microsoft.com/office/officeart/2005/8/layout/vList5"/>
    <dgm:cxn modelId="{CD2D9721-D316-456A-9228-6C8C6D6F2FB7}" type="presParOf" srcId="{A422B1AF-0166-4D07-88CA-CCFAAB2BA390}" destId="{958C5989-F25D-4611-A41C-3BA7CE759D52}" srcOrd="11" destOrd="0" presId="urn:microsoft.com/office/officeart/2005/8/layout/vList5"/>
    <dgm:cxn modelId="{7DB08E53-6437-48A2-8282-B9CA35C1E3FF}" type="presParOf" srcId="{A422B1AF-0166-4D07-88CA-CCFAAB2BA390}" destId="{7DEA6C6E-76F0-4AF7-9303-A1015953709C}" srcOrd="12" destOrd="0" presId="urn:microsoft.com/office/officeart/2005/8/layout/vList5"/>
    <dgm:cxn modelId="{5FE2F74C-2921-4170-AD15-C54E0C82EDFE}" type="presParOf" srcId="{7DEA6C6E-76F0-4AF7-9303-A1015953709C}" destId="{B6628872-A160-47D4-A266-0A46AC44ECB7}" srcOrd="0" destOrd="0" presId="urn:microsoft.com/office/officeart/2005/8/layout/vList5"/>
    <dgm:cxn modelId="{B0C0F9C6-7D97-48F0-B4CB-3D9D5901329C}" type="presParOf" srcId="{7DEA6C6E-76F0-4AF7-9303-A1015953709C}" destId="{34CEDCA2-1A17-4F8E-9296-7583F184EE0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7CFDB8B-2838-434C-8E07-1E6227BD010A}" type="doc">
      <dgm:prSet loTypeId="urn:microsoft.com/office/officeart/2005/8/layout/list1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uk-UA"/>
        </a:p>
      </dgm:t>
    </dgm:pt>
    <dgm:pt modelId="{2DBCA058-2E47-4D09-A656-44DDFE0C9B83}">
      <dgm:prSet phldrT="[Текст]" custT="1"/>
      <dgm:spPr/>
      <dgm:t>
        <a:bodyPr/>
        <a:lstStyle/>
        <a:p>
          <a:r>
            <a:rPr lang="uk-UA" sz="1800" b="1" dirty="0" smtClean="0">
              <a:solidFill>
                <a:schemeClr val="accent3">
                  <a:lumMod val="50000"/>
                </a:schemeClr>
              </a:solidFill>
              <a:latin typeface="Century" pitchFamily="18" charset="0"/>
            </a:rPr>
            <a:t>Графічні зображення</a:t>
          </a:r>
          <a:endParaRPr lang="uk-UA" sz="1800" b="1" dirty="0">
            <a:solidFill>
              <a:schemeClr val="accent3">
                <a:lumMod val="50000"/>
              </a:schemeClr>
            </a:solidFill>
            <a:latin typeface="Century" pitchFamily="18" charset="0"/>
          </a:endParaRPr>
        </a:p>
      </dgm:t>
    </dgm:pt>
    <dgm:pt modelId="{5B69AC6D-2CBF-40BD-92BF-E5E63536452B}" type="parTrans" cxnId="{72CBCBA1-4D63-47CC-A453-1B2266802518}">
      <dgm:prSet/>
      <dgm:spPr/>
      <dgm:t>
        <a:bodyPr/>
        <a:lstStyle/>
        <a:p>
          <a:endParaRPr lang="uk-UA" sz="2000" b="1">
            <a:solidFill>
              <a:schemeClr val="accent3">
                <a:lumMod val="50000"/>
              </a:schemeClr>
            </a:solidFill>
            <a:latin typeface="Century" pitchFamily="18" charset="0"/>
          </a:endParaRPr>
        </a:p>
      </dgm:t>
    </dgm:pt>
    <dgm:pt modelId="{5A9F0292-1B68-43F8-84C5-A561C7C255D4}" type="sibTrans" cxnId="{72CBCBA1-4D63-47CC-A453-1B2266802518}">
      <dgm:prSet/>
      <dgm:spPr/>
      <dgm:t>
        <a:bodyPr/>
        <a:lstStyle/>
        <a:p>
          <a:endParaRPr lang="uk-UA" sz="2000" b="1">
            <a:solidFill>
              <a:schemeClr val="accent3">
                <a:lumMod val="50000"/>
              </a:schemeClr>
            </a:solidFill>
            <a:latin typeface="Century" pitchFamily="18" charset="0"/>
          </a:endParaRPr>
        </a:p>
      </dgm:t>
    </dgm:pt>
    <dgm:pt modelId="{0610AD11-2BB7-4298-AABE-164222CF723D}">
      <dgm:prSet custT="1"/>
      <dgm:spPr/>
      <dgm:t>
        <a:bodyPr/>
        <a:lstStyle/>
        <a:p>
          <a:r>
            <a:rPr lang="uk-UA" sz="1800" b="1" dirty="0" smtClean="0">
              <a:solidFill>
                <a:schemeClr val="accent3">
                  <a:lumMod val="50000"/>
                </a:schemeClr>
              </a:solidFill>
              <a:latin typeface="Century" pitchFamily="18" charset="0"/>
            </a:rPr>
            <a:t>Спеціальні картки-завдання</a:t>
          </a:r>
          <a:endParaRPr lang="uk-UA" sz="1800" b="1" dirty="0">
            <a:solidFill>
              <a:schemeClr val="accent3">
                <a:lumMod val="50000"/>
              </a:schemeClr>
            </a:solidFill>
            <a:latin typeface="Century" pitchFamily="18" charset="0"/>
          </a:endParaRPr>
        </a:p>
      </dgm:t>
    </dgm:pt>
    <dgm:pt modelId="{4FB484B1-2BA0-485F-94E3-799EB3D68F4B}" type="parTrans" cxnId="{8222FBCC-B423-4EEA-BFA5-33CBE1F598C8}">
      <dgm:prSet/>
      <dgm:spPr/>
      <dgm:t>
        <a:bodyPr/>
        <a:lstStyle/>
        <a:p>
          <a:endParaRPr lang="uk-UA" sz="2000" b="1">
            <a:solidFill>
              <a:schemeClr val="accent3">
                <a:lumMod val="50000"/>
              </a:schemeClr>
            </a:solidFill>
            <a:latin typeface="Century" pitchFamily="18" charset="0"/>
          </a:endParaRPr>
        </a:p>
      </dgm:t>
    </dgm:pt>
    <dgm:pt modelId="{5700F64E-A430-4997-8AE7-BF999F919DC1}" type="sibTrans" cxnId="{8222FBCC-B423-4EEA-BFA5-33CBE1F598C8}">
      <dgm:prSet/>
      <dgm:spPr/>
      <dgm:t>
        <a:bodyPr/>
        <a:lstStyle/>
        <a:p>
          <a:endParaRPr lang="uk-UA" sz="2000" b="1">
            <a:solidFill>
              <a:schemeClr val="accent3">
                <a:lumMod val="50000"/>
              </a:schemeClr>
            </a:solidFill>
            <a:latin typeface="Century" pitchFamily="18" charset="0"/>
          </a:endParaRPr>
        </a:p>
      </dgm:t>
    </dgm:pt>
    <dgm:pt modelId="{4EFD207C-B8CC-484E-8742-B67D8360378C}">
      <dgm:prSet custT="1"/>
      <dgm:spPr/>
      <dgm:t>
        <a:bodyPr/>
        <a:lstStyle/>
        <a:p>
          <a:r>
            <a:rPr lang="uk-UA" sz="1800" b="1" dirty="0" smtClean="0">
              <a:solidFill>
                <a:schemeClr val="accent3">
                  <a:lumMod val="50000"/>
                </a:schemeClr>
              </a:solidFill>
              <a:latin typeface="Century" pitchFamily="18" charset="0"/>
            </a:rPr>
            <a:t>Правила-орієнтири</a:t>
          </a:r>
        </a:p>
      </dgm:t>
    </dgm:pt>
    <dgm:pt modelId="{DBD65060-275A-4019-BBA1-39C2229C2BA7}" type="parTrans" cxnId="{7B9BE926-1D74-401A-A1B8-3A84A8BCBE79}">
      <dgm:prSet/>
      <dgm:spPr/>
      <dgm:t>
        <a:bodyPr/>
        <a:lstStyle/>
        <a:p>
          <a:endParaRPr lang="uk-UA" sz="2000" b="1">
            <a:solidFill>
              <a:schemeClr val="accent3">
                <a:lumMod val="50000"/>
              </a:schemeClr>
            </a:solidFill>
            <a:latin typeface="Century" pitchFamily="18" charset="0"/>
          </a:endParaRPr>
        </a:p>
      </dgm:t>
    </dgm:pt>
    <dgm:pt modelId="{6705F6C5-12E2-4FB4-BEBD-8DD984BF97B5}" type="sibTrans" cxnId="{7B9BE926-1D74-401A-A1B8-3A84A8BCBE79}">
      <dgm:prSet/>
      <dgm:spPr/>
      <dgm:t>
        <a:bodyPr/>
        <a:lstStyle/>
        <a:p>
          <a:endParaRPr lang="uk-UA" sz="2000" b="1">
            <a:solidFill>
              <a:schemeClr val="accent3">
                <a:lumMod val="50000"/>
              </a:schemeClr>
            </a:solidFill>
            <a:latin typeface="Century" pitchFamily="18" charset="0"/>
          </a:endParaRPr>
        </a:p>
      </dgm:t>
    </dgm:pt>
    <dgm:pt modelId="{CA9E3E8E-DF89-48D2-A8C9-DBA113953C6D}">
      <dgm:prSet custT="1"/>
      <dgm:spPr/>
      <dgm:t>
        <a:bodyPr/>
        <a:lstStyle/>
        <a:p>
          <a:r>
            <a:rPr lang="uk-UA" sz="1800" b="1" dirty="0" smtClean="0">
              <a:solidFill>
                <a:schemeClr val="accent3">
                  <a:lumMod val="50000"/>
                </a:schemeClr>
              </a:solidFill>
              <a:latin typeface="Century" pitchFamily="18" charset="0"/>
            </a:rPr>
            <a:t>Алгоритми</a:t>
          </a:r>
        </a:p>
      </dgm:t>
    </dgm:pt>
    <dgm:pt modelId="{F6F128AC-1DDD-49B6-8823-3411CA074222}" type="parTrans" cxnId="{D2D46B8D-0008-4ED4-A97A-AA2156539812}">
      <dgm:prSet/>
      <dgm:spPr/>
      <dgm:t>
        <a:bodyPr/>
        <a:lstStyle/>
        <a:p>
          <a:endParaRPr lang="uk-UA" sz="2000" b="1">
            <a:solidFill>
              <a:schemeClr val="accent3">
                <a:lumMod val="50000"/>
              </a:schemeClr>
            </a:solidFill>
            <a:latin typeface="Century" pitchFamily="18" charset="0"/>
          </a:endParaRPr>
        </a:p>
      </dgm:t>
    </dgm:pt>
    <dgm:pt modelId="{8830F7A0-17CA-44F4-9B63-45287B3939F6}" type="sibTrans" cxnId="{D2D46B8D-0008-4ED4-A97A-AA2156539812}">
      <dgm:prSet/>
      <dgm:spPr/>
      <dgm:t>
        <a:bodyPr/>
        <a:lstStyle/>
        <a:p>
          <a:endParaRPr lang="uk-UA" sz="2000" b="1">
            <a:solidFill>
              <a:schemeClr val="accent3">
                <a:lumMod val="50000"/>
              </a:schemeClr>
            </a:solidFill>
            <a:latin typeface="Century" pitchFamily="18" charset="0"/>
          </a:endParaRPr>
        </a:p>
      </dgm:t>
    </dgm:pt>
    <dgm:pt modelId="{F28125CC-AFE2-400B-98DC-A6A853DA53B1}">
      <dgm:prSet custT="1"/>
      <dgm:spPr/>
      <dgm:t>
        <a:bodyPr/>
        <a:lstStyle/>
        <a:p>
          <a:r>
            <a:rPr lang="uk-UA" sz="1800" b="1" dirty="0" smtClean="0">
              <a:solidFill>
                <a:schemeClr val="accent3">
                  <a:lumMod val="50000"/>
                </a:schemeClr>
              </a:solidFill>
              <a:latin typeface="Century" pitchFamily="18" charset="0"/>
            </a:rPr>
            <a:t>Узагальнюючі схеми, таблиці</a:t>
          </a:r>
        </a:p>
      </dgm:t>
    </dgm:pt>
    <dgm:pt modelId="{75A4C8A6-9CD7-4D01-8602-12D3C91AD1B2}" type="parTrans" cxnId="{4E5B9AB1-BAA9-4A9D-9E10-AAF9698B9EA9}">
      <dgm:prSet/>
      <dgm:spPr/>
      <dgm:t>
        <a:bodyPr/>
        <a:lstStyle/>
        <a:p>
          <a:endParaRPr lang="uk-UA" sz="2000" b="1">
            <a:solidFill>
              <a:schemeClr val="accent3">
                <a:lumMod val="50000"/>
              </a:schemeClr>
            </a:solidFill>
            <a:latin typeface="Century" pitchFamily="18" charset="0"/>
          </a:endParaRPr>
        </a:p>
      </dgm:t>
    </dgm:pt>
    <dgm:pt modelId="{346C409C-3A11-4D9F-9CA6-1540B71B212D}" type="sibTrans" cxnId="{4E5B9AB1-BAA9-4A9D-9E10-AAF9698B9EA9}">
      <dgm:prSet/>
      <dgm:spPr/>
      <dgm:t>
        <a:bodyPr/>
        <a:lstStyle/>
        <a:p>
          <a:endParaRPr lang="uk-UA" sz="2000" b="1">
            <a:solidFill>
              <a:schemeClr val="accent3">
                <a:lumMod val="50000"/>
              </a:schemeClr>
            </a:solidFill>
            <a:latin typeface="Century" pitchFamily="18" charset="0"/>
          </a:endParaRPr>
        </a:p>
      </dgm:t>
    </dgm:pt>
    <dgm:pt modelId="{BC68620F-CDF6-48C2-AB33-3841FE1B1674}">
      <dgm:prSet custT="1"/>
      <dgm:spPr/>
      <dgm:t>
        <a:bodyPr/>
        <a:lstStyle/>
        <a:p>
          <a:r>
            <a:rPr lang="uk-UA" sz="1800" b="1" dirty="0" smtClean="0">
              <a:solidFill>
                <a:schemeClr val="accent3">
                  <a:lumMod val="50000"/>
                </a:schemeClr>
              </a:solidFill>
              <a:latin typeface="Century" pitchFamily="18" charset="0"/>
            </a:rPr>
            <a:t>Виділення різним кольором, шрифтом головного</a:t>
          </a:r>
          <a:endParaRPr lang="uk-UA" sz="1800" b="1" dirty="0">
            <a:solidFill>
              <a:schemeClr val="accent3">
                <a:lumMod val="50000"/>
              </a:schemeClr>
            </a:solidFill>
            <a:latin typeface="Century" pitchFamily="18" charset="0"/>
          </a:endParaRPr>
        </a:p>
      </dgm:t>
    </dgm:pt>
    <dgm:pt modelId="{E72947B8-92A1-4F2A-990E-14FB056F8197}" type="parTrans" cxnId="{86E14E6E-9EFE-441D-86D6-4FFA45664357}">
      <dgm:prSet/>
      <dgm:spPr/>
      <dgm:t>
        <a:bodyPr/>
        <a:lstStyle/>
        <a:p>
          <a:endParaRPr lang="uk-UA" sz="2000" b="1">
            <a:solidFill>
              <a:schemeClr val="accent3">
                <a:lumMod val="50000"/>
              </a:schemeClr>
            </a:solidFill>
            <a:latin typeface="Century" pitchFamily="18" charset="0"/>
          </a:endParaRPr>
        </a:p>
      </dgm:t>
    </dgm:pt>
    <dgm:pt modelId="{47FAAF7C-E4BB-4B99-A3EE-48671520C0B0}" type="sibTrans" cxnId="{86E14E6E-9EFE-441D-86D6-4FFA45664357}">
      <dgm:prSet/>
      <dgm:spPr/>
      <dgm:t>
        <a:bodyPr/>
        <a:lstStyle/>
        <a:p>
          <a:endParaRPr lang="uk-UA" sz="2000" b="1">
            <a:solidFill>
              <a:schemeClr val="accent3">
                <a:lumMod val="50000"/>
              </a:schemeClr>
            </a:solidFill>
            <a:latin typeface="Century" pitchFamily="18" charset="0"/>
          </a:endParaRPr>
        </a:p>
      </dgm:t>
    </dgm:pt>
    <dgm:pt modelId="{2029BC1F-C846-4C0F-A1F4-60A6722B0734}" type="pres">
      <dgm:prSet presAssocID="{17CFDB8B-2838-434C-8E07-1E6227BD010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5101C144-7F11-4527-A7B4-D8A043280932}" type="pres">
      <dgm:prSet presAssocID="{2DBCA058-2E47-4D09-A656-44DDFE0C9B83}" presName="parentLin" presStyleCnt="0"/>
      <dgm:spPr/>
    </dgm:pt>
    <dgm:pt modelId="{009F110B-2DD7-450F-94F4-8E0F24B5A7AF}" type="pres">
      <dgm:prSet presAssocID="{2DBCA058-2E47-4D09-A656-44DDFE0C9B83}" presName="parentLeftMargin" presStyleLbl="node1" presStyleIdx="0" presStyleCnt="6"/>
      <dgm:spPr/>
      <dgm:t>
        <a:bodyPr/>
        <a:lstStyle/>
        <a:p>
          <a:endParaRPr lang="uk-UA"/>
        </a:p>
      </dgm:t>
    </dgm:pt>
    <dgm:pt modelId="{82938129-4A88-4E77-8288-346C03DA7ECC}" type="pres">
      <dgm:prSet presAssocID="{2DBCA058-2E47-4D09-A656-44DDFE0C9B83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4F14E43-1BF0-4E43-8031-08A654C603BA}" type="pres">
      <dgm:prSet presAssocID="{2DBCA058-2E47-4D09-A656-44DDFE0C9B83}" presName="negativeSpace" presStyleCnt="0"/>
      <dgm:spPr/>
    </dgm:pt>
    <dgm:pt modelId="{7A3E5000-DF8A-4870-8DFC-C839CA6E7FB2}" type="pres">
      <dgm:prSet presAssocID="{2DBCA058-2E47-4D09-A656-44DDFE0C9B83}" presName="childText" presStyleLbl="conFgAcc1" presStyleIdx="0" presStyleCnt="6">
        <dgm:presLayoutVars>
          <dgm:bulletEnabled val="1"/>
        </dgm:presLayoutVars>
      </dgm:prSet>
      <dgm:spPr/>
    </dgm:pt>
    <dgm:pt modelId="{FF0E2936-D237-49B2-A3CD-5D590C412BB6}" type="pres">
      <dgm:prSet presAssocID="{5A9F0292-1B68-43F8-84C5-A561C7C255D4}" presName="spaceBetweenRectangles" presStyleCnt="0"/>
      <dgm:spPr/>
    </dgm:pt>
    <dgm:pt modelId="{C8099B90-2405-48CF-9FF5-92E7E0954AA6}" type="pres">
      <dgm:prSet presAssocID="{0610AD11-2BB7-4298-AABE-164222CF723D}" presName="parentLin" presStyleCnt="0"/>
      <dgm:spPr/>
    </dgm:pt>
    <dgm:pt modelId="{AD0CC6E6-3F3F-4BBD-86EE-E5E3825C1D05}" type="pres">
      <dgm:prSet presAssocID="{0610AD11-2BB7-4298-AABE-164222CF723D}" presName="parentLeftMargin" presStyleLbl="node1" presStyleIdx="0" presStyleCnt="6"/>
      <dgm:spPr/>
      <dgm:t>
        <a:bodyPr/>
        <a:lstStyle/>
        <a:p>
          <a:endParaRPr lang="uk-UA"/>
        </a:p>
      </dgm:t>
    </dgm:pt>
    <dgm:pt modelId="{AAFAE25E-7311-4489-8D96-D93D0CAABC80}" type="pres">
      <dgm:prSet presAssocID="{0610AD11-2BB7-4298-AABE-164222CF723D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3C1F5B1-F461-47D1-B2E9-B51EE7CF2582}" type="pres">
      <dgm:prSet presAssocID="{0610AD11-2BB7-4298-AABE-164222CF723D}" presName="negativeSpace" presStyleCnt="0"/>
      <dgm:spPr/>
    </dgm:pt>
    <dgm:pt modelId="{D764DE4C-3881-4C4F-9DFC-B6ED68EAD4D4}" type="pres">
      <dgm:prSet presAssocID="{0610AD11-2BB7-4298-AABE-164222CF723D}" presName="childText" presStyleLbl="conFgAcc1" presStyleIdx="1" presStyleCnt="6">
        <dgm:presLayoutVars>
          <dgm:bulletEnabled val="1"/>
        </dgm:presLayoutVars>
      </dgm:prSet>
      <dgm:spPr/>
    </dgm:pt>
    <dgm:pt modelId="{F78D81FA-4E3D-473E-BCBF-D0DAE825AB5A}" type="pres">
      <dgm:prSet presAssocID="{5700F64E-A430-4997-8AE7-BF999F919DC1}" presName="spaceBetweenRectangles" presStyleCnt="0"/>
      <dgm:spPr/>
    </dgm:pt>
    <dgm:pt modelId="{972A54FC-DBEC-4D9F-8406-0F0EA66948DE}" type="pres">
      <dgm:prSet presAssocID="{4EFD207C-B8CC-484E-8742-B67D8360378C}" presName="parentLin" presStyleCnt="0"/>
      <dgm:spPr/>
    </dgm:pt>
    <dgm:pt modelId="{6A94533F-1AB9-4BDC-894F-672C94B38618}" type="pres">
      <dgm:prSet presAssocID="{4EFD207C-B8CC-484E-8742-B67D8360378C}" presName="parentLeftMargin" presStyleLbl="node1" presStyleIdx="1" presStyleCnt="6"/>
      <dgm:spPr/>
      <dgm:t>
        <a:bodyPr/>
        <a:lstStyle/>
        <a:p>
          <a:endParaRPr lang="uk-UA"/>
        </a:p>
      </dgm:t>
    </dgm:pt>
    <dgm:pt modelId="{AECC5EBB-F898-4819-A322-3BA66ABA3AEF}" type="pres">
      <dgm:prSet presAssocID="{4EFD207C-B8CC-484E-8742-B67D8360378C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BA2C8EB-A69A-41AD-BCDE-630F6C6EADAC}" type="pres">
      <dgm:prSet presAssocID="{4EFD207C-B8CC-484E-8742-B67D8360378C}" presName="negativeSpace" presStyleCnt="0"/>
      <dgm:spPr/>
    </dgm:pt>
    <dgm:pt modelId="{35DB2899-95F0-42A3-8C15-579A003F4851}" type="pres">
      <dgm:prSet presAssocID="{4EFD207C-B8CC-484E-8742-B67D8360378C}" presName="childText" presStyleLbl="conFgAcc1" presStyleIdx="2" presStyleCnt="6">
        <dgm:presLayoutVars>
          <dgm:bulletEnabled val="1"/>
        </dgm:presLayoutVars>
      </dgm:prSet>
      <dgm:spPr/>
    </dgm:pt>
    <dgm:pt modelId="{22832343-B0FA-449E-BC5C-CF8BEB270B76}" type="pres">
      <dgm:prSet presAssocID="{6705F6C5-12E2-4FB4-BEBD-8DD984BF97B5}" presName="spaceBetweenRectangles" presStyleCnt="0"/>
      <dgm:spPr/>
    </dgm:pt>
    <dgm:pt modelId="{EDC9F9FC-7748-4F2B-9A15-496403ABBD18}" type="pres">
      <dgm:prSet presAssocID="{CA9E3E8E-DF89-48D2-A8C9-DBA113953C6D}" presName="parentLin" presStyleCnt="0"/>
      <dgm:spPr/>
    </dgm:pt>
    <dgm:pt modelId="{5535838E-71FA-4279-AE61-8F688B25D433}" type="pres">
      <dgm:prSet presAssocID="{CA9E3E8E-DF89-48D2-A8C9-DBA113953C6D}" presName="parentLeftMargin" presStyleLbl="node1" presStyleIdx="2" presStyleCnt="6"/>
      <dgm:spPr/>
      <dgm:t>
        <a:bodyPr/>
        <a:lstStyle/>
        <a:p>
          <a:endParaRPr lang="uk-UA"/>
        </a:p>
      </dgm:t>
    </dgm:pt>
    <dgm:pt modelId="{B19AFBB6-0B85-4F57-90D4-8AE94C2ADCC5}" type="pres">
      <dgm:prSet presAssocID="{CA9E3E8E-DF89-48D2-A8C9-DBA113953C6D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1D39292-17F9-4EAC-A9D2-A30E4A8A8684}" type="pres">
      <dgm:prSet presAssocID="{CA9E3E8E-DF89-48D2-A8C9-DBA113953C6D}" presName="negativeSpace" presStyleCnt="0"/>
      <dgm:spPr/>
    </dgm:pt>
    <dgm:pt modelId="{F434E4CA-F172-4F1D-A0F5-50B46ABF8965}" type="pres">
      <dgm:prSet presAssocID="{CA9E3E8E-DF89-48D2-A8C9-DBA113953C6D}" presName="childText" presStyleLbl="conFgAcc1" presStyleIdx="3" presStyleCnt="6">
        <dgm:presLayoutVars>
          <dgm:bulletEnabled val="1"/>
        </dgm:presLayoutVars>
      </dgm:prSet>
      <dgm:spPr/>
    </dgm:pt>
    <dgm:pt modelId="{F6A182DE-2EC5-46A3-9281-30890DD0031B}" type="pres">
      <dgm:prSet presAssocID="{8830F7A0-17CA-44F4-9B63-45287B3939F6}" presName="spaceBetweenRectangles" presStyleCnt="0"/>
      <dgm:spPr/>
    </dgm:pt>
    <dgm:pt modelId="{FAA8A002-271A-4F59-8FC5-EE05A39655EC}" type="pres">
      <dgm:prSet presAssocID="{F28125CC-AFE2-400B-98DC-A6A853DA53B1}" presName="parentLin" presStyleCnt="0"/>
      <dgm:spPr/>
    </dgm:pt>
    <dgm:pt modelId="{9FF6E22E-005B-4916-B68E-E873B3481E54}" type="pres">
      <dgm:prSet presAssocID="{F28125CC-AFE2-400B-98DC-A6A853DA53B1}" presName="parentLeftMargin" presStyleLbl="node1" presStyleIdx="3" presStyleCnt="6"/>
      <dgm:spPr/>
      <dgm:t>
        <a:bodyPr/>
        <a:lstStyle/>
        <a:p>
          <a:endParaRPr lang="uk-UA"/>
        </a:p>
      </dgm:t>
    </dgm:pt>
    <dgm:pt modelId="{27E52191-D75A-4719-B8E9-11473DC863FD}" type="pres">
      <dgm:prSet presAssocID="{F28125CC-AFE2-400B-98DC-A6A853DA53B1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D5FAB71-7B96-4325-99C7-471AD4DC5CD3}" type="pres">
      <dgm:prSet presAssocID="{F28125CC-AFE2-400B-98DC-A6A853DA53B1}" presName="negativeSpace" presStyleCnt="0"/>
      <dgm:spPr/>
    </dgm:pt>
    <dgm:pt modelId="{44CFFF5F-DA1C-40C2-8B53-9B7EEDFE6253}" type="pres">
      <dgm:prSet presAssocID="{F28125CC-AFE2-400B-98DC-A6A853DA53B1}" presName="childText" presStyleLbl="conFgAcc1" presStyleIdx="4" presStyleCnt="6">
        <dgm:presLayoutVars>
          <dgm:bulletEnabled val="1"/>
        </dgm:presLayoutVars>
      </dgm:prSet>
      <dgm:spPr/>
    </dgm:pt>
    <dgm:pt modelId="{3D0106CA-45BC-423A-B5DD-BA8894A63091}" type="pres">
      <dgm:prSet presAssocID="{346C409C-3A11-4D9F-9CA6-1540B71B212D}" presName="spaceBetweenRectangles" presStyleCnt="0"/>
      <dgm:spPr/>
    </dgm:pt>
    <dgm:pt modelId="{8E78B9C5-220F-46CD-98DE-40E6C2E00F2C}" type="pres">
      <dgm:prSet presAssocID="{BC68620F-CDF6-48C2-AB33-3841FE1B1674}" presName="parentLin" presStyleCnt="0"/>
      <dgm:spPr/>
    </dgm:pt>
    <dgm:pt modelId="{B4FC012C-5FD9-4883-BF91-852C45C76934}" type="pres">
      <dgm:prSet presAssocID="{BC68620F-CDF6-48C2-AB33-3841FE1B1674}" presName="parentLeftMargin" presStyleLbl="node1" presStyleIdx="4" presStyleCnt="6"/>
      <dgm:spPr/>
      <dgm:t>
        <a:bodyPr/>
        <a:lstStyle/>
        <a:p>
          <a:endParaRPr lang="uk-UA"/>
        </a:p>
      </dgm:t>
    </dgm:pt>
    <dgm:pt modelId="{93E1957C-45DF-41BA-B475-EFD6A13BFA88}" type="pres">
      <dgm:prSet presAssocID="{BC68620F-CDF6-48C2-AB33-3841FE1B1674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E986233-63B0-42B5-BCA7-F64741F04921}" type="pres">
      <dgm:prSet presAssocID="{BC68620F-CDF6-48C2-AB33-3841FE1B1674}" presName="negativeSpace" presStyleCnt="0"/>
      <dgm:spPr/>
    </dgm:pt>
    <dgm:pt modelId="{4072BDDD-78D8-4AED-BF7A-EB3EA60C9359}" type="pres">
      <dgm:prSet presAssocID="{BC68620F-CDF6-48C2-AB33-3841FE1B1674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6E64BEC8-FBE1-4C32-AF7D-47FF4B6239E2}" type="presOf" srcId="{4EFD207C-B8CC-484E-8742-B67D8360378C}" destId="{AECC5EBB-F898-4819-A322-3BA66ABA3AEF}" srcOrd="1" destOrd="0" presId="urn:microsoft.com/office/officeart/2005/8/layout/list1"/>
    <dgm:cxn modelId="{84B6EA59-D05B-42AA-9F84-452E2D698D94}" type="presOf" srcId="{BC68620F-CDF6-48C2-AB33-3841FE1B1674}" destId="{B4FC012C-5FD9-4883-BF91-852C45C76934}" srcOrd="0" destOrd="0" presId="urn:microsoft.com/office/officeart/2005/8/layout/list1"/>
    <dgm:cxn modelId="{8222FBCC-B423-4EEA-BFA5-33CBE1F598C8}" srcId="{17CFDB8B-2838-434C-8E07-1E6227BD010A}" destId="{0610AD11-2BB7-4298-AABE-164222CF723D}" srcOrd="1" destOrd="0" parTransId="{4FB484B1-2BA0-485F-94E3-799EB3D68F4B}" sibTransId="{5700F64E-A430-4997-8AE7-BF999F919DC1}"/>
    <dgm:cxn modelId="{32625425-F3DB-46AD-AB77-979EB0D5691A}" type="presOf" srcId="{2DBCA058-2E47-4D09-A656-44DDFE0C9B83}" destId="{82938129-4A88-4E77-8288-346C03DA7ECC}" srcOrd="1" destOrd="0" presId="urn:microsoft.com/office/officeart/2005/8/layout/list1"/>
    <dgm:cxn modelId="{86E14E6E-9EFE-441D-86D6-4FFA45664357}" srcId="{17CFDB8B-2838-434C-8E07-1E6227BD010A}" destId="{BC68620F-CDF6-48C2-AB33-3841FE1B1674}" srcOrd="5" destOrd="0" parTransId="{E72947B8-92A1-4F2A-990E-14FB056F8197}" sibTransId="{47FAAF7C-E4BB-4B99-A3EE-48671520C0B0}"/>
    <dgm:cxn modelId="{1DA92DB4-EE0A-4814-BF10-29AC6954D8EA}" type="presOf" srcId="{17CFDB8B-2838-434C-8E07-1E6227BD010A}" destId="{2029BC1F-C846-4C0F-A1F4-60A6722B0734}" srcOrd="0" destOrd="0" presId="urn:microsoft.com/office/officeart/2005/8/layout/list1"/>
    <dgm:cxn modelId="{166930F2-D804-4A95-809F-99621208E9E9}" type="presOf" srcId="{CA9E3E8E-DF89-48D2-A8C9-DBA113953C6D}" destId="{5535838E-71FA-4279-AE61-8F688B25D433}" srcOrd="0" destOrd="0" presId="urn:microsoft.com/office/officeart/2005/8/layout/list1"/>
    <dgm:cxn modelId="{76CD9AFC-B421-48DB-B57D-D2B466AA7821}" type="presOf" srcId="{BC68620F-CDF6-48C2-AB33-3841FE1B1674}" destId="{93E1957C-45DF-41BA-B475-EFD6A13BFA88}" srcOrd="1" destOrd="0" presId="urn:microsoft.com/office/officeart/2005/8/layout/list1"/>
    <dgm:cxn modelId="{D1D34854-8AE1-4935-B16B-3E2C38B35F4A}" type="presOf" srcId="{0610AD11-2BB7-4298-AABE-164222CF723D}" destId="{AAFAE25E-7311-4489-8D96-D93D0CAABC80}" srcOrd="1" destOrd="0" presId="urn:microsoft.com/office/officeart/2005/8/layout/list1"/>
    <dgm:cxn modelId="{646C3232-18D5-4CC2-BD04-E33DE9DE5C02}" type="presOf" srcId="{2DBCA058-2E47-4D09-A656-44DDFE0C9B83}" destId="{009F110B-2DD7-450F-94F4-8E0F24B5A7AF}" srcOrd="0" destOrd="0" presId="urn:microsoft.com/office/officeart/2005/8/layout/list1"/>
    <dgm:cxn modelId="{4E5B9AB1-BAA9-4A9D-9E10-AAF9698B9EA9}" srcId="{17CFDB8B-2838-434C-8E07-1E6227BD010A}" destId="{F28125CC-AFE2-400B-98DC-A6A853DA53B1}" srcOrd="4" destOrd="0" parTransId="{75A4C8A6-9CD7-4D01-8602-12D3C91AD1B2}" sibTransId="{346C409C-3A11-4D9F-9CA6-1540B71B212D}"/>
    <dgm:cxn modelId="{72CBCBA1-4D63-47CC-A453-1B2266802518}" srcId="{17CFDB8B-2838-434C-8E07-1E6227BD010A}" destId="{2DBCA058-2E47-4D09-A656-44DDFE0C9B83}" srcOrd="0" destOrd="0" parTransId="{5B69AC6D-2CBF-40BD-92BF-E5E63536452B}" sibTransId="{5A9F0292-1B68-43F8-84C5-A561C7C255D4}"/>
    <dgm:cxn modelId="{7B9BE926-1D74-401A-A1B8-3A84A8BCBE79}" srcId="{17CFDB8B-2838-434C-8E07-1E6227BD010A}" destId="{4EFD207C-B8CC-484E-8742-B67D8360378C}" srcOrd="2" destOrd="0" parTransId="{DBD65060-275A-4019-BBA1-39C2229C2BA7}" sibTransId="{6705F6C5-12E2-4FB4-BEBD-8DD984BF97B5}"/>
    <dgm:cxn modelId="{CDAAE59F-4180-4601-B4A4-EEA50BF46CC9}" type="presOf" srcId="{4EFD207C-B8CC-484E-8742-B67D8360378C}" destId="{6A94533F-1AB9-4BDC-894F-672C94B38618}" srcOrd="0" destOrd="0" presId="urn:microsoft.com/office/officeart/2005/8/layout/list1"/>
    <dgm:cxn modelId="{D2D46B8D-0008-4ED4-A97A-AA2156539812}" srcId="{17CFDB8B-2838-434C-8E07-1E6227BD010A}" destId="{CA9E3E8E-DF89-48D2-A8C9-DBA113953C6D}" srcOrd="3" destOrd="0" parTransId="{F6F128AC-1DDD-49B6-8823-3411CA074222}" sibTransId="{8830F7A0-17CA-44F4-9B63-45287B3939F6}"/>
    <dgm:cxn modelId="{B508B225-A847-4998-8CB0-0FD9857C8595}" type="presOf" srcId="{CA9E3E8E-DF89-48D2-A8C9-DBA113953C6D}" destId="{B19AFBB6-0B85-4F57-90D4-8AE94C2ADCC5}" srcOrd="1" destOrd="0" presId="urn:microsoft.com/office/officeart/2005/8/layout/list1"/>
    <dgm:cxn modelId="{29AB64FA-5407-44A5-8342-A244720EC4AA}" type="presOf" srcId="{0610AD11-2BB7-4298-AABE-164222CF723D}" destId="{AD0CC6E6-3F3F-4BBD-86EE-E5E3825C1D05}" srcOrd="0" destOrd="0" presId="urn:microsoft.com/office/officeart/2005/8/layout/list1"/>
    <dgm:cxn modelId="{735FEDBD-3DDE-4867-B8F1-2EAF6302864D}" type="presOf" srcId="{F28125CC-AFE2-400B-98DC-A6A853DA53B1}" destId="{27E52191-D75A-4719-B8E9-11473DC863FD}" srcOrd="1" destOrd="0" presId="urn:microsoft.com/office/officeart/2005/8/layout/list1"/>
    <dgm:cxn modelId="{4D60017B-AEEB-4256-9A7F-C6C9694A21C9}" type="presOf" srcId="{F28125CC-AFE2-400B-98DC-A6A853DA53B1}" destId="{9FF6E22E-005B-4916-B68E-E873B3481E54}" srcOrd="0" destOrd="0" presId="urn:microsoft.com/office/officeart/2005/8/layout/list1"/>
    <dgm:cxn modelId="{C0A8AD5B-10CB-4C41-8BA0-C20EAF7BA33B}" type="presParOf" srcId="{2029BC1F-C846-4C0F-A1F4-60A6722B0734}" destId="{5101C144-7F11-4527-A7B4-D8A043280932}" srcOrd="0" destOrd="0" presId="urn:microsoft.com/office/officeart/2005/8/layout/list1"/>
    <dgm:cxn modelId="{C0D617AB-CA23-4FE7-B87B-DAFB20EF64CD}" type="presParOf" srcId="{5101C144-7F11-4527-A7B4-D8A043280932}" destId="{009F110B-2DD7-450F-94F4-8E0F24B5A7AF}" srcOrd="0" destOrd="0" presId="urn:microsoft.com/office/officeart/2005/8/layout/list1"/>
    <dgm:cxn modelId="{F3B0A6D1-F954-4AAB-91A5-D4C97F2C4B22}" type="presParOf" srcId="{5101C144-7F11-4527-A7B4-D8A043280932}" destId="{82938129-4A88-4E77-8288-346C03DA7ECC}" srcOrd="1" destOrd="0" presId="urn:microsoft.com/office/officeart/2005/8/layout/list1"/>
    <dgm:cxn modelId="{A66588C6-99DE-4E3D-A6A3-AED59EF1D8D0}" type="presParOf" srcId="{2029BC1F-C846-4C0F-A1F4-60A6722B0734}" destId="{94F14E43-1BF0-4E43-8031-08A654C603BA}" srcOrd="1" destOrd="0" presId="urn:microsoft.com/office/officeart/2005/8/layout/list1"/>
    <dgm:cxn modelId="{6D326A69-9408-42B0-A3B5-EBC1C021F533}" type="presParOf" srcId="{2029BC1F-C846-4C0F-A1F4-60A6722B0734}" destId="{7A3E5000-DF8A-4870-8DFC-C839CA6E7FB2}" srcOrd="2" destOrd="0" presId="urn:microsoft.com/office/officeart/2005/8/layout/list1"/>
    <dgm:cxn modelId="{4A2FD7BE-B73C-4ACF-91ED-128AB6E0B10A}" type="presParOf" srcId="{2029BC1F-C846-4C0F-A1F4-60A6722B0734}" destId="{FF0E2936-D237-49B2-A3CD-5D590C412BB6}" srcOrd="3" destOrd="0" presId="urn:microsoft.com/office/officeart/2005/8/layout/list1"/>
    <dgm:cxn modelId="{30EE0A99-7D23-4878-8E33-9673F928EB87}" type="presParOf" srcId="{2029BC1F-C846-4C0F-A1F4-60A6722B0734}" destId="{C8099B90-2405-48CF-9FF5-92E7E0954AA6}" srcOrd="4" destOrd="0" presId="urn:microsoft.com/office/officeart/2005/8/layout/list1"/>
    <dgm:cxn modelId="{57F6E233-B502-4D86-93CA-5D11E1B2CDB6}" type="presParOf" srcId="{C8099B90-2405-48CF-9FF5-92E7E0954AA6}" destId="{AD0CC6E6-3F3F-4BBD-86EE-E5E3825C1D05}" srcOrd="0" destOrd="0" presId="urn:microsoft.com/office/officeart/2005/8/layout/list1"/>
    <dgm:cxn modelId="{66CCB500-F580-4F10-BB15-A58F7DB11F55}" type="presParOf" srcId="{C8099B90-2405-48CF-9FF5-92E7E0954AA6}" destId="{AAFAE25E-7311-4489-8D96-D93D0CAABC80}" srcOrd="1" destOrd="0" presId="urn:microsoft.com/office/officeart/2005/8/layout/list1"/>
    <dgm:cxn modelId="{CF9AE3B7-7563-4C6C-BADD-E7459C96EF28}" type="presParOf" srcId="{2029BC1F-C846-4C0F-A1F4-60A6722B0734}" destId="{43C1F5B1-F461-47D1-B2E9-B51EE7CF2582}" srcOrd="5" destOrd="0" presId="urn:microsoft.com/office/officeart/2005/8/layout/list1"/>
    <dgm:cxn modelId="{968610CD-7AED-4205-979D-33D99F39EBF0}" type="presParOf" srcId="{2029BC1F-C846-4C0F-A1F4-60A6722B0734}" destId="{D764DE4C-3881-4C4F-9DFC-B6ED68EAD4D4}" srcOrd="6" destOrd="0" presId="urn:microsoft.com/office/officeart/2005/8/layout/list1"/>
    <dgm:cxn modelId="{7D8E7504-C7D0-492E-80BB-3152DDCE1BA5}" type="presParOf" srcId="{2029BC1F-C846-4C0F-A1F4-60A6722B0734}" destId="{F78D81FA-4E3D-473E-BCBF-D0DAE825AB5A}" srcOrd="7" destOrd="0" presId="urn:microsoft.com/office/officeart/2005/8/layout/list1"/>
    <dgm:cxn modelId="{8CB0F8AC-99C8-45DC-B1E8-2DC7094B8E6D}" type="presParOf" srcId="{2029BC1F-C846-4C0F-A1F4-60A6722B0734}" destId="{972A54FC-DBEC-4D9F-8406-0F0EA66948DE}" srcOrd="8" destOrd="0" presId="urn:microsoft.com/office/officeart/2005/8/layout/list1"/>
    <dgm:cxn modelId="{080E82ED-CB3F-4A0F-9A73-E59CA80ABCEB}" type="presParOf" srcId="{972A54FC-DBEC-4D9F-8406-0F0EA66948DE}" destId="{6A94533F-1AB9-4BDC-894F-672C94B38618}" srcOrd="0" destOrd="0" presId="urn:microsoft.com/office/officeart/2005/8/layout/list1"/>
    <dgm:cxn modelId="{9500EE2C-4752-4F96-B494-D52117121622}" type="presParOf" srcId="{972A54FC-DBEC-4D9F-8406-0F0EA66948DE}" destId="{AECC5EBB-F898-4819-A322-3BA66ABA3AEF}" srcOrd="1" destOrd="0" presId="urn:microsoft.com/office/officeart/2005/8/layout/list1"/>
    <dgm:cxn modelId="{69865494-3CAB-492F-85EF-8D690747D4AD}" type="presParOf" srcId="{2029BC1F-C846-4C0F-A1F4-60A6722B0734}" destId="{7BA2C8EB-A69A-41AD-BCDE-630F6C6EADAC}" srcOrd="9" destOrd="0" presId="urn:microsoft.com/office/officeart/2005/8/layout/list1"/>
    <dgm:cxn modelId="{13EB0205-B238-497D-BA25-F6A913DC2C89}" type="presParOf" srcId="{2029BC1F-C846-4C0F-A1F4-60A6722B0734}" destId="{35DB2899-95F0-42A3-8C15-579A003F4851}" srcOrd="10" destOrd="0" presId="urn:microsoft.com/office/officeart/2005/8/layout/list1"/>
    <dgm:cxn modelId="{029B4293-8C97-4A0F-90EE-5EC4B56179D4}" type="presParOf" srcId="{2029BC1F-C846-4C0F-A1F4-60A6722B0734}" destId="{22832343-B0FA-449E-BC5C-CF8BEB270B76}" srcOrd="11" destOrd="0" presId="urn:microsoft.com/office/officeart/2005/8/layout/list1"/>
    <dgm:cxn modelId="{C9218430-452D-4D7C-BBE9-39D2DCC15C6D}" type="presParOf" srcId="{2029BC1F-C846-4C0F-A1F4-60A6722B0734}" destId="{EDC9F9FC-7748-4F2B-9A15-496403ABBD18}" srcOrd="12" destOrd="0" presId="urn:microsoft.com/office/officeart/2005/8/layout/list1"/>
    <dgm:cxn modelId="{63958374-C5A6-456A-B3C6-623CA4447725}" type="presParOf" srcId="{EDC9F9FC-7748-4F2B-9A15-496403ABBD18}" destId="{5535838E-71FA-4279-AE61-8F688B25D433}" srcOrd="0" destOrd="0" presId="urn:microsoft.com/office/officeart/2005/8/layout/list1"/>
    <dgm:cxn modelId="{E952A5BE-D336-4CC0-8DB5-24D232A10AEE}" type="presParOf" srcId="{EDC9F9FC-7748-4F2B-9A15-496403ABBD18}" destId="{B19AFBB6-0B85-4F57-90D4-8AE94C2ADCC5}" srcOrd="1" destOrd="0" presId="urn:microsoft.com/office/officeart/2005/8/layout/list1"/>
    <dgm:cxn modelId="{63FBC904-F12A-4C0B-AA84-0E7CE3B12F27}" type="presParOf" srcId="{2029BC1F-C846-4C0F-A1F4-60A6722B0734}" destId="{E1D39292-17F9-4EAC-A9D2-A30E4A8A8684}" srcOrd="13" destOrd="0" presId="urn:microsoft.com/office/officeart/2005/8/layout/list1"/>
    <dgm:cxn modelId="{883BAC80-AE87-4F2F-A264-0872E3BA69B9}" type="presParOf" srcId="{2029BC1F-C846-4C0F-A1F4-60A6722B0734}" destId="{F434E4CA-F172-4F1D-A0F5-50B46ABF8965}" srcOrd="14" destOrd="0" presId="urn:microsoft.com/office/officeart/2005/8/layout/list1"/>
    <dgm:cxn modelId="{2AD08890-8CDE-46FB-BAAB-675D4FC5DE1A}" type="presParOf" srcId="{2029BC1F-C846-4C0F-A1F4-60A6722B0734}" destId="{F6A182DE-2EC5-46A3-9281-30890DD0031B}" srcOrd="15" destOrd="0" presId="urn:microsoft.com/office/officeart/2005/8/layout/list1"/>
    <dgm:cxn modelId="{A10B1BAA-17B5-4C15-AA8F-6A0F40792E5F}" type="presParOf" srcId="{2029BC1F-C846-4C0F-A1F4-60A6722B0734}" destId="{FAA8A002-271A-4F59-8FC5-EE05A39655EC}" srcOrd="16" destOrd="0" presId="urn:microsoft.com/office/officeart/2005/8/layout/list1"/>
    <dgm:cxn modelId="{0CD80158-88C5-480B-9F33-6D17CDB3EFA5}" type="presParOf" srcId="{FAA8A002-271A-4F59-8FC5-EE05A39655EC}" destId="{9FF6E22E-005B-4916-B68E-E873B3481E54}" srcOrd="0" destOrd="0" presId="urn:microsoft.com/office/officeart/2005/8/layout/list1"/>
    <dgm:cxn modelId="{2352783D-B968-4C49-8535-3A549DF1A98D}" type="presParOf" srcId="{FAA8A002-271A-4F59-8FC5-EE05A39655EC}" destId="{27E52191-D75A-4719-B8E9-11473DC863FD}" srcOrd="1" destOrd="0" presId="urn:microsoft.com/office/officeart/2005/8/layout/list1"/>
    <dgm:cxn modelId="{F214C669-3F32-4A96-8402-FF3FE16E7062}" type="presParOf" srcId="{2029BC1F-C846-4C0F-A1F4-60A6722B0734}" destId="{0D5FAB71-7B96-4325-99C7-471AD4DC5CD3}" srcOrd="17" destOrd="0" presId="urn:microsoft.com/office/officeart/2005/8/layout/list1"/>
    <dgm:cxn modelId="{4155EED6-FE66-405C-B48F-4D164B8E19E7}" type="presParOf" srcId="{2029BC1F-C846-4C0F-A1F4-60A6722B0734}" destId="{44CFFF5F-DA1C-40C2-8B53-9B7EEDFE6253}" srcOrd="18" destOrd="0" presId="urn:microsoft.com/office/officeart/2005/8/layout/list1"/>
    <dgm:cxn modelId="{9535E4A6-EA4C-47C8-8631-2FA1E6087145}" type="presParOf" srcId="{2029BC1F-C846-4C0F-A1F4-60A6722B0734}" destId="{3D0106CA-45BC-423A-B5DD-BA8894A63091}" srcOrd="19" destOrd="0" presId="urn:microsoft.com/office/officeart/2005/8/layout/list1"/>
    <dgm:cxn modelId="{EB6BF2FF-3122-4387-AEDC-68D2A2719D6B}" type="presParOf" srcId="{2029BC1F-C846-4C0F-A1F4-60A6722B0734}" destId="{8E78B9C5-220F-46CD-98DE-40E6C2E00F2C}" srcOrd="20" destOrd="0" presId="urn:microsoft.com/office/officeart/2005/8/layout/list1"/>
    <dgm:cxn modelId="{ECA087F4-AEF7-4B9D-B656-8A1A8D11DCD1}" type="presParOf" srcId="{8E78B9C5-220F-46CD-98DE-40E6C2E00F2C}" destId="{B4FC012C-5FD9-4883-BF91-852C45C76934}" srcOrd="0" destOrd="0" presId="urn:microsoft.com/office/officeart/2005/8/layout/list1"/>
    <dgm:cxn modelId="{3CF08BE8-422E-443A-B868-35F90560DE52}" type="presParOf" srcId="{8E78B9C5-220F-46CD-98DE-40E6C2E00F2C}" destId="{93E1957C-45DF-41BA-B475-EFD6A13BFA88}" srcOrd="1" destOrd="0" presId="urn:microsoft.com/office/officeart/2005/8/layout/list1"/>
    <dgm:cxn modelId="{5EB0B2E7-DB87-43EA-B769-3E7802FF21B8}" type="presParOf" srcId="{2029BC1F-C846-4C0F-A1F4-60A6722B0734}" destId="{EE986233-63B0-42B5-BCA7-F64741F04921}" srcOrd="21" destOrd="0" presId="urn:microsoft.com/office/officeart/2005/8/layout/list1"/>
    <dgm:cxn modelId="{14066777-E5F0-4C2E-92E8-4105EEE28441}" type="presParOf" srcId="{2029BC1F-C846-4C0F-A1F4-60A6722B0734}" destId="{4072BDDD-78D8-4AED-BF7A-EB3EA60C9359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79537A-E9B0-4C3B-AA3D-D576366292BF}">
      <dsp:nvSpPr>
        <dsp:cNvPr id="0" name=""/>
        <dsp:cNvSpPr/>
      </dsp:nvSpPr>
      <dsp:spPr>
        <a:xfrm rot="5400000">
          <a:off x="-128734" y="132298"/>
          <a:ext cx="858229" cy="600760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solidFill>
                <a:schemeClr val="accent3">
                  <a:lumMod val="50000"/>
                </a:schemeClr>
              </a:solidFill>
              <a:latin typeface="Century" pitchFamily="18" charset="0"/>
            </a:rPr>
            <a:t>1</a:t>
          </a:r>
          <a:endParaRPr lang="uk-UA" sz="1800" b="1" kern="1200" dirty="0">
            <a:solidFill>
              <a:schemeClr val="accent3">
                <a:lumMod val="50000"/>
              </a:schemeClr>
            </a:solidFill>
            <a:latin typeface="Century" pitchFamily="18" charset="0"/>
          </a:endParaRPr>
        </a:p>
      </dsp:txBody>
      <dsp:txXfrm rot="-5400000">
        <a:off x="1" y="303943"/>
        <a:ext cx="600760" cy="257469"/>
      </dsp:txXfrm>
    </dsp:sp>
    <dsp:sp modelId="{8A52F3EA-B407-4DFF-96C6-BFC7F99C2E80}">
      <dsp:nvSpPr>
        <dsp:cNvPr id="0" name=""/>
        <dsp:cNvSpPr/>
      </dsp:nvSpPr>
      <dsp:spPr>
        <a:xfrm rot="5400000">
          <a:off x="3369681" y="-2765356"/>
          <a:ext cx="558142" cy="6095983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3600" b="1" kern="1200" dirty="0" smtClean="0">
              <a:solidFill>
                <a:schemeClr val="accent3">
                  <a:lumMod val="50000"/>
                </a:schemeClr>
              </a:solidFill>
              <a:latin typeface="Century" pitchFamily="18" charset="0"/>
            </a:rPr>
            <a:t>Первинний</a:t>
          </a:r>
          <a:endParaRPr lang="uk-UA" sz="3600" b="1" kern="1200" dirty="0">
            <a:solidFill>
              <a:schemeClr val="accent3">
                <a:lumMod val="50000"/>
              </a:schemeClr>
            </a:solidFill>
            <a:latin typeface="Century" pitchFamily="18" charset="0"/>
          </a:endParaRPr>
        </a:p>
      </dsp:txBody>
      <dsp:txXfrm rot="-5400000">
        <a:off x="600761" y="30810"/>
        <a:ext cx="6068737" cy="503650"/>
      </dsp:txXfrm>
    </dsp:sp>
    <dsp:sp modelId="{C33795EE-6D25-4458-83AA-6C0D0D657633}">
      <dsp:nvSpPr>
        <dsp:cNvPr id="0" name=""/>
        <dsp:cNvSpPr/>
      </dsp:nvSpPr>
      <dsp:spPr>
        <a:xfrm rot="5400000">
          <a:off x="-128734" y="870065"/>
          <a:ext cx="858229" cy="600760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solidFill>
                <a:schemeClr val="accent3">
                  <a:lumMod val="50000"/>
                </a:schemeClr>
              </a:solidFill>
              <a:latin typeface="Century" pitchFamily="18" charset="0"/>
            </a:rPr>
            <a:t>2</a:t>
          </a:r>
          <a:endParaRPr lang="uk-UA" sz="1800" b="1" kern="1200" dirty="0">
            <a:solidFill>
              <a:schemeClr val="accent3">
                <a:lumMod val="50000"/>
              </a:schemeClr>
            </a:solidFill>
            <a:latin typeface="Century" pitchFamily="18" charset="0"/>
          </a:endParaRPr>
        </a:p>
      </dsp:txBody>
      <dsp:txXfrm rot="-5400000">
        <a:off x="1" y="1041710"/>
        <a:ext cx="600760" cy="257469"/>
      </dsp:txXfrm>
    </dsp:sp>
    <dsp:sp modelId="{A75F973E-2AAE-4D59-92F7-AA3A1B97EFD5}">
      <dsp:nvSpPr>
        <dsp:cNvPr id="0" name=""/>
        <dsp:cNvSpPr/>
      </dsp:nvSpPr>
      <dsp:spPr>
        <a:xfrm rot="5400000">
          <a:off x="3369827" y="-2027736"/>
          <a:ext cx="557848" cy="6095983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3600" b="1" kern="1200" dirty="0" smtClean="0">
              <a:solidFill>
                <a:schemeClr val="accent3">
                  <a:lumMod val="50000"/>
                </a:schemeClr>
              </a:solidFill>
              <a:latin typeface="Century" pitchFamily="18" charset="0"/>
            </a:rPr>
            <a:t>Локальний</a:t>
          </a:r>
          <a:endParaRPr lang="uk-UA" sz="3600" b="1" kern="1200" dirty="0">
            <a:solidFill>
              <a:schemeClr val="accent3">
                <a:lumMod val="50000"/>
              </a:schemeClr>
            </a:solidFill>
            <a:latin typeface="Century" pitchFamily="18" charset="0"/>
          </a:endParaRPr>
        </a:p>
      </dsp:txBody>
      <dsp:txXfrm rot="-5400000">
        <a:off x="600760" y="768563"/>
        <a:ext cx="6068751" cy="503384"/>
      </dsp:txXfrm>
    </dsp:sp>
    <dsp:sp modelId="{F690140C-A0B8-4E73-900C-2D980CDEAB8F}">
      <dsp:nvSpPr>
        <dsp:cNvPr id="0" name=""/>
        <dsp:cNvSpPr/>
      </dsp:nvSpPr>
      <dsp:spPr>
        <a:xfrm rot="5400000">
          <a:off x="-128734" y="1607831"/>
          <a:ext cx="858229" cy="600760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solidFill>
                <a:schemeClr val="accent3">
                  <a:lumMod val="50000"/>
                </a:schemeClr>
              </a:solidFill>
              <a:latin typeface="Century" pitchFamily="18" charset="0"/>
            </a:rPr>
            <a:t>3</a:t>
          </a:r>
          <a:endParaRPr lang="uk-UA" sz="1800" b="1" kern="1200" dirty="0">
            <a:solidFill>
              <a:schemeClr val="accent3">
                <a:lumMod val="50000"/>
              </a:schemeClr>
            </a:solidFill>
            <a:latin typeface="Century" pitchFamily="18" charset="0"/>
          </a:endParaRPr>
        </a:p>
      </dsp:txBody>
      <dsp:txXfrm rot="-5400000">
        <a:off x="1" y="1779476"/>
        <a:ext cx="600760" cy="257469"/>
      </dsp:txXfrm>
    </dsp:sp>
    <dsp:sp modelId="{90E38648-40A5-459F-9615-698E351296C1}">
      <dsp:nvSpPr>
        <dsp:cNvPr id="0" name=""/>
        <dsp:cNvSpPr/>
      </dsp:nvSpPr>
      <dsp:spPr>
        <a:xfrm rot="5400000">
          <a:off x="3369827" y="-1289969"/>
          <a:ext cx="557848" cy="6095983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3600" b="1" kern="1200" smtClean="0">
              <a:solidFill>
                <a:schemeClr val="accent3">
                  <a:lumMod val="50000"/>
                </a:schemeClr>
              </a:solidFill>
              <a:latin typeface="Century" pitchFamily="18" charset="0"/>
            </a:rPr>
            <a:t>Міжпонятійний</a:t>
          </a:r>
          <a:endParaRPr lang="uk-UA" sz="3600" b="1" kern="1200">
            <a:solidFill>
              <a:schemeClr val="accent3">
                <a:lumMod val="50000"/>
              </a:schemeClr>
            </a:solidFill>
            <a:latin typeface="Century" pitchFamily="18" charset="0"/>
          </a:endParaRPr>
        </a:p>
      </dsp:txBody>
      <dsp:txXfrm rot="-5400000">
        <a:off x="600760" y="1506330"/>
        <a:ext cx="6068751" cy="503384"/>
      </dsp:txXfrm>
    </dsp:sp>
    <dsp:sp modelId="{52B77121-12C6-413E-A8E8-0C5CE18FE21A}">
      <dsp:nvSpPr>
        <dsp:cNvPr id="0" name=""/>
        <dsp:cNvSpPr/>
      </dsp:nvSpPr>
      <dsp:spPr>
        <a:xfrm rot="5400000">
          <a:off x="-128734" y="2345598"/>
          <a:ext cx="858229" cy="600760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solidFill>
                <a:schemeClr val="accent3">
                  <a:lumMod val="50000"/>
                </a:schemeClr>
              </a:solidFill>
              <a:latin typeface="Century" pitchFamily="18" charset="0"/>
            </a:rPr>
            <a:t>4</a:t>
          </a:r>
          <a:endParaRPr lang="uk-UA" sz="1800" b="1" kern="1200" dirty="0">
            <a:solidFill>
              <a:schemeClr val="accent3">
                <a:lumMod val="50000"/>
              </a:schemeClr>
            </a:solidFill>
            <a:latin typeface="Century" pitchFamily="18" charset="0"/>
          </a:endParaRPr>
        </a:p>
      </dsp:txBody>
      <dsp:txXfrm rot="-5400000">
        <a:off x="1" y="2517243"/>
        <a:ext cx="600760" cy="257469"/>
      </dsp:txXfrm>
    </dsp:sp>
    <dsp:sp modelId="{3C1BFAE6-AC61-4966-B604-09377143EE3B}">
      <dsp:nvSpPr>
        <dsp:cNvPr id="0" name=""/>
        <dsp:cNvSpPr/>
      </dsp:nvSpPr>
      <dsp:spPr>
        <a:xfrm rot="5400000">
          <a:off x="3369827" y="-552203"/>
          <a:ext cx="557848" cy="6095983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3600" b="1" kern="1200" dirty="0" smtClean="0">
              <a:solidFill>
                <a:schemeClr val="accent3">
                  <a:lumMod val="50000"/>
                </a:schemeClr>
              </a:solidFill>
              <a:latin typeface="Century" pitchFamily="18" charset="0"/>
            </a:rPr>
            <a:t>Тематичний</a:t>
          </a:r>
          <a:endParaRPr lang="uk-UA" sz="3600" b="1" kern="1200" dirty="0">
            <a:solidFill>
              <a:schemeClr val="accent3">
                <a:lumMod val="50000"/>
              </a:schemeClr>
            </a:solidFill>
            <a:latin typeface="Century" pitchFamily="18" charset="0"/>
          </a:endParaRPr>
        </a:p>
      </dsp:txBody>
      <dsp:txXfrm rot="-5400000">
        <a:off x="600760" y="2244096"/>
        <a:ext cx="6068751" cy="503384"/>
      </dsp:txXfrm>
    </dsp:sp>
    <dsp:sp modelId="{E8CD54B0-1A43-4504-8FA7-3B99D6A584F6}">
      <dsp:nvSpPr>
        <dsp:cNvPr id="0" name=""/>
        <dsp:cNvSpPr/>
      </dsp:nvSpPr>
      <dsp:spPr>
        <a:xfrm rot="5400000">
          <a:off x="-128734" y="3083365"/>
          <a:ext cx="858229" cy="600760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solidFill>
                <a:schemeClr val="accent3">
                  <a:lumMod val="50000"/>
                </a:schemeClr>
              </a:solidFill>
              <a:latin typeface="Century" pitchFamily="18" charset="0"/>
            </a:rPr>
            <a:t>5</a:t>
          </a:r>
          <a:endParaRPr lang="uk-UA" sz="1800" b="1" kern="1200" dirty="0">
            <a:solidFill>
              <a:schemeClr val="accent3">
                <a:lumMod val="50000"/>
              </a:schemeClr>
            </a:solidFill>
            <a:latin typeface="Century" pitchFamily="18" charset="0"/>
          </a:endParaRPr>
        </a:p>
      </dsp:txBody>
      <dsp:txXfrm rot="-5400000">
        <a:off x="1" y="3255010"/>
        <a:ext cx="600760" cy="257469"/>
      </dsp:txXfrm>
    </dsp:sp>
    <dsp:sp modelId="{65A22361-D4A0-451F-9F83-247028883C84}">
      <dsp:nvSpPr>
        <dsp:cNvPr id="0" name=""/>
        <dsp:cNvSpPr/>
      </dsp:nvSpPr>
      <dsp:spPr>
        <a:xfrm rot="5400000">
          <a:off x="3369827" y="185563"/>
          <a:ext cx="557848" cy="6095983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3600" b="1" kern="1200" smtClean="0">
              <a:solidFill>
                <a:schemeClr val="accent3">
                  <a:lumMod val="50000"/>
                </a:schemeClr>
              </a:solidFill>
              <a:latin typeface="Century" pitchFamily="18" charset="0"/>
            </a:rPr>
            <a:t>Підсумковий</a:t>
          </a:r>
          <a:endParaRPr lang="uk-UA" sz="3600" b="1" kern="1200">
            <a:solidFill>
              <a:schemeClr val="accent3">
                <a:lumMod val="50000"/>
              </a:schemeClr>
            </a:solidFill>
            <a:latin typeface="Century" pitchFamily="18" charset="0"/>
          </a:endParaRPr>
        </a:p>
      </dsp:txBody>
      <dsp:txXfrm rot="-5400000">
        <a:off x="600760" y="2981862"/>
        <a:ext cx="6068751" cy="50338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405E47-2C58-43D8-82CF-C4A04C4330A7}">
      <dsp:nvSpPr>
        <dsp:cNvPr id="0" name=""/>
        <dsp:cNvSpPr/>
      </dsp:nvSpPr>
      <dsp:spPr>
        <a:xfrm>
          <a:off x="0" y="280637"/>
          <a:ext cx="2167635" cy="1300580"/>
        </a:xfrm>
        <a:prstGeom prst="rect">
          <a:avLst/>
        </a:prstGeom>
        <a:gradFill rotWithShape="0">
          <a:gsLst>
            <a:gs pos="0">
              <a:schemeClr val="accent3">
                <a:shade val="50000"/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3">
                <a:shade val="50000"/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3">
                <a:shade val="50000"/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solidFill>
                <a:srgbClr val="3E1A0A"/>
              </a:solidFill>
              <a:latin typeface="Century" pitchFamily="18" charset="0"/>
            </a:rPr>
            <a:t>Уроки-семінари</a:t>
          </a:r>
          <a:endParaRPr lang="uk-UA" sz="1800" b="1" kern="1200" dirty="0">
            <a:solidFill>
              <a:srgbClr val="3E1A0A"/>
            </a:solidFill>
            <a:latin typeface="Century" pitchFamily="18" charset="0"/>
          </a:endParaRPr>
        </a:p>
      </dsp:txBody>
      <dsp:txXfrm>
        <a:off x="0" y="280637"/>
        <a:ext cx="2167635" cy="1300580"/>
      </dsp:txXfrm>
    </dsp:sp>
    <dsp:sp modelId="{708D82C6-719D-430E-B888-93962C7256F9}">
      <dsp:nvSpPr>
        <dsp:cNvPr id="0" name=""/>
        <dsp:cNvSpPr/>
      </dsp:nvSpPr>
      <dsp:spPr>
        <a:xfrm>
          <a:off x="2384398" y="280637"/>
          <a:ext cx="2167635" cy="1300580"/>
        </a:xfrm>
        <a:prstGeom prst="rect">
          <a:avLst/>
        </a:prstGeom>
        <a:gradFill rotWithShape="0">
          <a:gsLst>
            <a:gs pos="0">
              <a:schemeClr val="accent3">
                <a:shade val="50000"/>
                <a:hueOff val="-105799"/>
                <a:satOff val="-375"/>
                <a:lumOff val="9599"/>
                <a:alphaOff val="0"/>
                <a:shade val="45000"/>
                <a:satMod val="155000"/>
              </a:schemeClr>
            </a:gs>
            <a:gs pos="60000">
              <a:schemeClr val="accent3">
                <a:shade val="50000"/>
                <a:hueOff val="-105799"/>
                <a:satOff val="-375"/>
                <a:lumOff val="9599"/>
                <a:alphaOff val="0"/>
                <a:shade val="95000"/>
                <a:satMod val="150000"/>
              </a:schemeClr>
            </a:gs>
            <a:gs pos="100000">
              <a:schemeClr val="accent3">
                <a:shade val="50000"/>
                <a:hueOff val="-105799"/>
                <a:satOff val="-375"/>
                <a:lumOff val="9599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solidFill>
                <a:srgbClr val="3E1A0A"/>
              </a:solidFill>
              <a:latin typeface="Century" pitchFamily="18" charset="0"/>
            </a:rPr>
            <a:t>Уроки виконання практичних робіт</a:t>
          </a:r>
          <a:endParaRPr lang="uk-UA" sz="1800" b="1" kern="1200" dirty="0">
            <a:solidFill>
              <a:srgbClr val="3E1A0A"/>
            </a:solidFill>
            <a:latin typeface="Century" pitchFamily="18" charset="0"/>
          </a:endParaRPr>
        </a:p>
      </dsp:txBody>
      <dsp:txXfrm>
        <a:off x="2384398" y="280637"/>
        <a:ext cx="2167635" cy="1300580"/>
      </dsp:txXfrm>
    </dsp:sp>
    <dsp:sp modelId="{FAF6BB24-8F0C-47C3-BC42-97F48F42A1B2}">
      <dsp:nvSpPr>
        <dsp:cNvPr id="0" name=""/>
        <dsp:cNvSpPr/>
      </dsp:nvSpPr>
      <dsp:spPr>
        <a:xfrm>
          <a:off x="4768796" y="280637"/>
          <a:ext cx="2167635" cy="1300580"/>
        </a:xfrm>
        <a:prstGeom prst="rect">
          <a:avLst/>
        </a:prstGeom>
        <a:gradFill rotWithShape="0">
          <a:gsLst>
            <a:gs pos="0">
              <a:schemeClr val="accent3">
                <a:shade val="50000"/>
                <a:hueOff val="-211598"/>
                <a:satOff val="-751"/>
                <a:lumOff val="19198"/>
                <a:alphaOff val="0"/>
                <a:shade val="45000"/>
                <a:satMod val="155000"/>
              </a:schemeClr>
            </a:gs>
            <a:gs pos="60000">
              <a:schemeClr val="accent3">
                <a:shade val="50000"/>
                <a:hueOff val="-211598"/>
                <a:satOff val="-751"/>
                <a:lumOff val="19198"/>
                <a:alphaOff val="0"/>
                <a:shade val="95000"/>
                <a:satMod val="150000"/>
              </a:schemeClr>
            </a:gs>
            <a:gs pos="100000">
              <a:schemeClr val="accent3">
                <a:shade val="50000"/>
                <a:hueOff val="-211598"/>
                <a:satOff val="-751"/>
                <a:lumOff val="19198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solidFill>
                <a:srgbClr val="3E1A0A"/>
              </a:solidFill>
              <a:latin typeface="Century" pitchFamily="18" charset="0"/>
            </a:rPr>
            <a:t>Узагальнююча лекція</a:t>
          </a:r>
          <a:endParaRPr lang="uk-UA" sz="1800" b="1" kern="1200" dirty="0">
            <a:solidFill>
              <a:srgbClr val="3E1A0A"/>
            </a:solidFill>
            <a:latin typeface="Century" pitchFamily="18" charset="0"/>
          </a:endParaRPr>
        </a:p>
      </dsp:txBody>
      <dsp:txXfrm>
        <a:off x="4768796" y="280637"/>
        <a:ext cx="2167635" cy="1300580"/>
      </dsp:txXfrm>
    </dsp:sp>
    <dsp:sp modelId="{A591FEF7-8BAA-4F70-9A4A-12F111F0257B}">
      <dsp:nvSpPr>
        <dsp:cNvPr id="0" name=""/>
        <dsp:cNvSpPr/>
      </dsp:nvSpPr>
      <dsp:spPr>
        <a:xfrm>
          <a:off x="0" y="1797981"/>
          <a:ext cx="2167635" cy="1300580"/>
        </a:xfrm>
        <a:prstGeom prst="rect">
          <a:avLst/>
        </a:prstGeom>
        <a:gradFill rotWithShape="0">
          <a:gsLst>
            <a:gs pos="0">
              <a:schemeClr val="accent3">
                <a:shade val="50000"/>
                <a:hueOff val="-317397"/>
                <a:satOff val="-1126"/>
                <a:lumOff val="28797"/>
                <a:alphaOff val="0"/>
                <a:shade val="45000"/>
                <a:satMod val="155000"/>
              </a:schemeClr>
            </a:gs>
            <a:gs pos="60000">
              <a:schemeClr val="accent3">
                <a:shade val="50000"/>
                <a:hueOff val="-317397"/>
                <a:satOff val="-1126"/>
                <a:lumOff val="28797"/>
                <a:alphaOff val="0"/>
                <a:shade val="95000"/>
                <a:satMod val="150000"/>
              </a:schemeClr>
            </a:gs>
            <a:gs pos="100000">
              <a:schemeClr val="accent3">
                <a:shade val="50000"/>
                <a:hueOff val="-317397"/>
                <a:satOff val="-1126"/>
                <a:lumOff val="28797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solidFill>
                <a:srgbClr val="3E1A0A"/>
              </a:solidFill>
              <a:latin typeface="Century" pitchFamily="18" charset="0"/>
            </a:rPr>
            <a:t>Уроки-подорожі</a:t>
          </a:r>
          <a:endParaRPr lang="uk-UA" sz="1800" b="1" kern="1200" dirty="0">
            <a:solidFill>
              <a:srgbClr val="3E1A0A"/>
            </a:solidFill>
          </a:endParaRPr>
        </a:p>
      </dsp:txBody>
      <dsp:txXfrm>
        <a:off x="0" y="1797981"/>
        <a:ext cx="2167635" cy="1300580"/>
      </dsp:txXfrm>
    </dsp:sp>
    <dsp:sp modelId="{B0C14B37-4B25-46A8-8571-06EE45DDC2E4}">
      <dsp:nvSpPr>
        <dsp:cNvPr id="0" name=""/>
        <dsp:cNvSpPr/>
      </dsp:nvSpPr>
      <dsp:spPr>
        <a:xfrm>
          <a:off x="2384398" y="1797981"/>
          <a:ext cx="2167635" cy="1300580"/>
        </a:xfrm>
        <a:prstGeom prst="rect">
          <a:avLst/>
        </a:prstGeom>
        <a:gradFill rotWithShape="0">
          <a:gsLst>
            <a:gs pos="0">
              <a:schemeClr val="accent3">
                <a:shade val="50000"/>
                <a:hueOff val="-423196"/>
                <a:satOff val="-1501"/>
                <a:lumOff val="38396"/>
                <a:alphaOff val="0"/>
                <a:shade val="45000"/>
                <a:satMod val="155000"/>
              </a:schemeClr>
            </a:gs>
            <a:gs pos="60000">
              <a:schemeClr val="accent3">
                <a:shade val="50000"/>
                <a:hueOff val="-423196"/>
                <a:satOff val="-1501"/>
                <a:lumOff val="38396"/>
                <a:alphaOff val="0"/>
                <a:shade val="95000"/>
                <a:satMod val="150000"/>
              </a:schemeClr>
            </a:gs>
            <a:gs pos="100000">
              <a:schemeClr val="accent3">
                <a:shade val="50000"/>
                <a:hueOff val="-423196"/>
                <a:satOff val="-1501"/>
                <a:lumOff val="38396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solidFill>
                <a:srgbClr val="3E1A0A"/>
              </a:solidFill>
              <a:latin typeface="Century" pitchFamily="18" charset="0"/>
            </a:rPr>
            <a:t>Рольові ігри</a:t>
          </a:r>
          <a:endParaRPr lang="uk-UA" sz="1800" b="1" kern="1200" dirty="0">
            <a:solidFill>
              <a:srgbClr val="3E1A0A"/>
            </a:solidFill>
            <a:latin typeface="Century" pitchFamily="18" charset="0"/>
          </a:endParaRPr>
        </a:p>
      </dsp:txBody>
      <dsp:txXfrm>
        <a:off x="2384398" y="1797981"/>
        <a:ext cx="2167635" cy="1300580"/>
      </dsp:txXfrm>
    </dsp:sp>
    <dsp:sp modelId="{10E7C5A0-5A13-469C-B962-05E6746BA7BF}">
      <dsp:nvSpPr>
        <dsp:cNvPr id="0" name=""/>
        <dsp:cNvSpPr/>
      </dsp:nvSpPr>
      <dsp:spPr>
        <a:xfrm>
          <a:off x="4768796" y="1797981"/>
          <a:ext cx="2167635" cy="1300580"/>
        </a:xfrm>
        <a:prstGeom prst="rect">
          <a:avLst/>
        </a:prstGeom>
        <a:gradFill rotWithShape="0">
          <a:gsLst>
            <a:gs pos="0">
              <a:schemeClr val="accent3">
                <a:shade val="50000"/>
                <a:hueOff val="-423196"/>
                <a:satOff val="-1501"/>
                <a:lumOff val="38396"/>
                <a:alphaOff val="0"/>
                <a:shade val="45000"/>
                <a:satMod val="155000"/>
              </a:schemeClr>
            </a:gs>
            <a:gs pos="60000">
              <a:schemeClr val="accent3">
                <a:shade val="50000"/>
                <a:hueOff val="-423196"/>
                <a:satOff val="-1501"/>
                <a:lumOff val="38396"/>
                <a:alphaOff val="0"/>
                <a:shade val="95000"/>
                <a:satMod val="150000"/>
              </a:schemeClr>
            </a:gs>
            <a:gs pos="100000">
              <a:schemeClr val="accent3">
                <a:shade val="50000"/>
                <a:hueOff val="-423196"/>
                <a:satOff val="-1501"/>
                <a:lumOff val="38396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solidFill>
                <a:srgbClr val="3E1A0A"/>
              </a:solidFill>
              <a:latin typeface="Century" pitchFamily="18" charset="0"/>
            </a:rPr>
            <a:t>Математичне лото</a:t>
          </a:r>
          <a:endParaRPr lang="uk-UA" sz="2300" b="1" kern="1200" dirty="0">
            <a:solidFill>
              <a:srgbClr val="3E1A0A"/>
            </a:solidFill>
          </a:endParaRPr>
        </a:p>
      </dsp:txBody>
      <dsp:txXfrm>
        <a:off x="4768796" y="1797981"/>
        <a:ext cx="2167635" cy="1300580"/>
      </dsp:txXfrm>
    </dsp:sp>
    <dsp:sp modelId="{5D39BF9A-3C5E-4C7F-A68F-96BEACF72EE5}">
      <dsp:nvSpPr>
        <dsp:cNvPr id="0" name=""/>
        <dsp:cNvSpPr/>
      </dsp:nvSpPr>
      <dsp:spPr>
        <a:xfrm>
          <a:off x="0" y="3315325"/>
          <a:ext cx="2167635" cy="1300580"/>
        </a:xfrm>
        <a:prstGeom prst="rect">
          <a:avLst/>
        </a:prstGeom>
        <a:gradFill rotWithShape="0">
          <a:gsLst>
            <a:gs pos="0">
              <a:schemeClr val="accent3">
                <a:shade val="50000"/>
                <a:hueOff val="-317397"/>
                <a:satOff val="-1126"/>
                <a:lumOff val="28797"/>
                <a:alphaOff val="0"/>
                <a:shade val="45000"/>
                <a:satMod val="155000"/>
              </a:schemeClr>
            </a:gs>
            <a:gs pos="60000">
              <a:schemeClr val="accent3">
                <a:shade val="50000"/>
                <a:hueOff val="-317397"/>
                <a:satOff val="-1126"/>
                <a:lumOff val="28797"/>
                <a:alphaOff val="0"/>
                <a:shade val="95000"/>
                <a:satMod val="150000"/>
              </a:schemeClr>
            </a:gs>
            <a:gs pos="100000">
              <a:schemeClr val="accent3">
                <a:shade val="50000"/>
                <a:hueOff val="-317397"/>
                <a:satOff val="-1126"/>
                <a:lumOff val="28797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solidFill>
                <a:srgbClr val="3E1A0A"/>
              </a:solidFill>
              <a:latin typeface="Century" pitchFamily="18" charset="0"/>
            </a:rPr>
            <a:t>Уроки-конкурси</a:t>
          </a:r>
          <a:r>
            <a:rPr lang="uk-UA" sz="1800" kern="1200" dirty="0" smtClean="0">
              <a:solidFill>
                <a:schemeClr val="bg1"/>
              </a:solidFill>
              <a:latin typeface="Century" pitchFamily="18" charset="0"/>
            </a:rPr>
            <a:t/>
          </a:r>
          <a:br>
            <a:rPr lang="uk-UA" sz="1800" kern="1200" dirty="0" smtClean="0">
              <a:solidFill>
                <a:schemeClr val="bg1"/>
              </a:solidFill>
              <a:latin typeface="Century" pitchFamily="18" charset="0"/>
            </a:rPr>
          </a:br>
          <a:endParaRPr lang="uk-UA" sz="1800" kern="1200" dirty="0">
            <a:solidFill>
              <a:schemeClr val="bg1"/>
            </a:solidFill>
            <a:latin typeface="Century" pitchFamily="18" charset="0"/>
          </a:endParaRPr>
        </a:p>
      </dsp:txBody>
      <dsp:txXfrm>
        <a:off x="0" y="3315325"/>
        <a:ext cx="2167635" cy="1300580"/>
      </dsp:txXfrm>
    </dsp:sp>
    <dsp:sp modelId="{F19ED68D-6128-4D3D-949D-B026DCF7564F}">
      <dsp:nvSpPr>
        <dsp:cNvPr id="0" name=""/>
        <dsp:cNvSpPr/>
      </dsp:nvSpPr>
      <dsp:spPr>
        <a:xfrm>
          <a:off x="2384398" y="3315325"/>
          <a:ext cx="2167635" cy="1300580"/>
        </a:xfrm>
        <a:prstGeom prst="rect">
          <a:avLst/>
        </a:prstGeom>
        <a:gradFill rotWithShape="0">
          <a:gsLst>
            <a:gs pos="0">
              <a:schemeClr val="accent3">
                <a:shade val="50000"/>
                <a:hueOff val="-211598"/>
                <a:satOff val="-751"/>
                <a:lumOff val="19198"/>
                <a:alphaOff val="0"/>
                <a:shade val="45000"/>
                <a:satMod val="155000"/>
              </a:schemeClr>
            </a:gs>
            <a:gs pos="60000">
              <a:schemeClr val="accent3">
                <a:shade val="50000"/>
                <a:hueOff val="-211598"/>
                <a:satOff val="-751"/>
                <a:lumOff val="19198"/>
                <a:alphaOff val="0"/>
                <a:shade val="95000"/>
                <a:satMod val="150000"/>
              </a:schemeClr>
            </a:gs>
            <a:gs pos="100000">
              <a:schemeClr val="accent3">
                <a:shade val="50000"/>
                <a:hueOff val="-211598"/>
                <a:satOff val="-751"/>
                <a:lumOff val="19198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err="1" smtClean="0">
              <a:solidFill>
                <a:srgbClr val="3E1A0A"/>
              </a:solidFill>
              <a:latin typeface="Century" pitchFamily="18" charset="0"/>
            </a:rPr>
            <a:t>Уроки-КВК</a:t>
          </a:r>
          <a:endParaRPr lang="uk-UA" sz="1800" b="1" kern="1200" dirty="0">
            <a:solidFill>
              <a:srgbClr val="3E1A0A"/>
            </a:solidFill>
            <a:latin typeface="Century" pitchFamily="18" charset="0"/>
          </a:endParaRPr>
        </a:p>
      </dsp:txBody>
      <dsp:txXfrm>
        <a:off x="2384398" y="3315325"/>
        <a:ext cx="2167635" cy="1300580"/>
      </dsp:txXfrm>
    </dsp:sp>
    <dsp:sp modelId="{204C1D7F-2597-4206-85D2-6933BF1F63BD}">
      <dsp:nvSpPr>
        <dsp:cNvPr id="0" name=""/>
        <dsp:cNvSpPr/>
      </dsp:nvSpPr>
      <dsp:spPr>
        <a:xfrm>
          <a:off x="4768796" y="3315325"/>
          <a:ext cx="2167635" cy="1300580"/>
        </a:xfrm>
        <a:prstGeom prst="rect">
          <a:avLst/>
        </a:prstGeom>
        <a:gradFill rotWithShape="0">
          <a:gsLst>
            <a:gs pos="0">
              <a:schemeClr val="accent3">
                <a:shade val="50000"/>
                <a:hueOff val="-105799"/>
                <a:satOff val="-375"/>
                <a:lumOff val="9599"/>
                <a:alphaOff val="0"/>
                <a:shade val="45000"/>
                <a:satMod val="155000"/>
              </a:schemeClr>
            </a:gs>
            <a:gs pos="60000">
              <a:schemeClr val="accent3">
                <a:shade val="50000"/>
                <a:hueOff val="-105799"/>
                <a:satOff val="-375"/>
                <a:lumOff val="9599"/>
                <a:alphaOff val="0"/>
                <a:shade val="95000"/>
                <a:satMod val="150000"/>
              </a:schemeClr>
            </a:gs>
            <a:gs pos="100000">
              <a:schemeClr val="accent3">
                <a:shade val="50000"/>
                <a:hueOff val="-105799"/>
                <a:satOff val="-375"/>
                <a:lumOff val="9599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solidFill>
                <a:srgbClr val="3E1A0A"/>
              </a:solidFill>
              <a:latin typeface="Century" pitchFamily="18" charset="0"/>
            </a:rPr>
            <a:t>Інтегровані уроки</a:t>
          </a:r>
          <a:br>
            <a:rPr lang="uk-UA" sz="1800" b="1" kern="1200" dirty="0" smtClean="0">
              <a:solidFill>
                <a:srgbClr val="3E1A0A"/>
              </a:solidFill>
              <a:latin typeface="Century" pitchFamily="18" charset="0"/>
            </a:rPr>
          </a:br>
          <a:endParaRPr lang="uk-UA" sz="1800" b="1" kern="1200" dirty="0">
            <a:solidFill>
              <a:srgbClr val="3E1A0A"/>
            </a:solidFill>
            <a:latin typeface="Century" pitchFamily="18" charset="0"/>
          </a:endParaRPr>
        </a:p>
      </dsp:txBody>
      <dsp:txXfrm>
        <a:off x="4768796" y="3315325"/>
        <a:ext cx="2167635" cy="130058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F348AC-C9A7-4D32-BFB6-260A623BED83}">
      <dsp:nvSpPr>
        <dsp:cNvPr id="0" name=""/>
        <dsp:cNvSpPr/>
      </dsp:nvSpPr>
      <dsp:spPr>
        <a:xfrm>
          <a:off x="0" y="0"/>
          <a:ext cx="2895539" cy="675275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solidFill>
                <a:srgbClr val="3E1A0A"/>
              </a:solidFill>
            </a:rPr>
            <a:t>Інтелектуального характеру</a:t>
          </a:r>
          <a:endParaRPr lang="uk-UA" sz="2000" kern="1200" dirty="0">
            <a:solidFill>
              <a:srgbClr val="3E1A0A"/>
            </a:solidFill>
          </a:endParaRPr>
        </a:p>
      </dsp:txBody>
      <dsp:txXfrm>
        <a:off x="19778" y="19778"/>
        <a:ext cx="2855983" cy="635719"/>
      </dsp:txXfrm>
    </dsp:sp>
    <dsp:sp modelId="{BCBC2BB4-E3A4-4D3E-B7E6-795A52AFC57C}">
      <dsp:nvSpPr>
        <dsp:cNvPr id="0" name=""/>
        <dsp:cNvSpPr/>
      </dsp:nvSpPr>
      <dsp:spPr>
        <a:xfrm>
          <a:off x="289553" y="675275"/>
          <a:ext cx="146318" cy="5104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0441"/>
              </a:lnTo>
              <a:lnTo>
                <a:pt x="146318" y="510441"/>
              </a:lnTo>
            </a:path>
          </a:pathLst>
        </a:custGeom>
        <a:noFill/>
        <a:ln w="425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AF83F6-0D93-435C-8EA7-B73468738BAB}">
      <dsp:nvSpPr>
        <dsp:cNvPr id="0" name=""/>
        <dsp:cNvSpPr/>
      </dsp:nvSpPr>
      <dsp:spPr>
        <a:xfrm>
          <a:off x="435872" y="848079"/>
          <a:ext cx="2127311" cy="6752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3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>
              <a:solidFill>
                <a:srgbClr val="3E1A0A"/>
              </a:solidFill>
              <a:latin typeface="Century" pitchFamily="18" charset="0"/>
            </a:rPr>
            <a:t>Виконати аналіз даних</a:t>
          </a:r>
          <a:endParaRPr lang="uk-UA" sz="1600" b="1" kern="1200" dirty="0">
            <a:solidFill>
              <a:srgbClr val="3E1A0A"/>
            </a:solidFill>
            <a:latin typeface="Century" pitchFamily="18" charset="0"/>
          </a:endParaRPr>
        </a:p>
      </dsp:txBody>
      <dsp:txXfrm>
        <a:off x="455650" y="867857"/>
        <a:ext cx="2087755" cy="635719"/>
      </dsp:txXfrm>
    </dsp:sp>
    <dsp:sp modelId="{F1557963-98E9-408E-80E5-E039B15128A8}">
      <dsp:nvSpPr>
        <dsp:cNvPr id="0" name=""/>
        <dsp:cNvSpPr/>
      </dsp:nvSpPr>
      <dsp:spPr>
        <a:xfrm>
          <a:off x="289553" y="675275"/>
          <a:ext cx="146318" cy="13599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59998"/>
              </a:lnTo>
              <a:lnTo>
                <a:pt x="146318" y="1359998"/>
              </a:lnTo>
            </a:path>
          </a:pathLst>
        </a:custGeom>
        <a:noFill/>
        <a:ln w="425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5494EC-8234-4D27-A18D-BA9EED8123A7}">
      <dsp:nvSpPr>
        <dsp:cNvPr id="0" name=""/>
        <dsp:cNvSpPr/>
      </dsp:nvSpPr>
      <dsp:spPr>
        <a:xfrm>
          <a:off x="435872" y="1697636"/>
          <a:ext cx="2179409" cy="6752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3">
              <a:shade val="50000"/>
              <a:hueOff val="-119024"/>
              <a:satOff val="-422"/>
              <a:lumOff val="1079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>
              <a:solidFill>
                <a:srgbClr val="3E1A0A"/>
              </a:solidFill>
              <a:latin typeface="Century" pitchFamily="18" charset="0"/>
            </a:rPr>
            <a:t>Класифікувати та узагальнити факти</a:t>
          </a:r>
          <a:endParaRPr lang="uk-UA" sz="1600" b="1" kern="1200" dirty="0">
            <a:solidFill>
              <a:srgbClr val="3E1A0A"/>
            </a:solidFill>
            <a:latin typeface="Century" pitchFamily="18" charset="0"/>
          </a:endParaRPr>
        </a:p>
      </dsp:txBody>
      <dsp:txXfrm>
        <a:off x="455650" y="1717414"/>
        <a:ext cx="2139853" cy="635719"/>
      </dsp:txXfrm>
    </dsp:sp>
    <dsp:sp modelId="{60E093B9-752F-454B-8522-2907A6652F0B}">
      <dsp:nvSpPr>
        <dsp:cNvPr id="0" name=""/>
        <dsp:cNvSpPr/>
      </dsp:nvSpPr>
      <dsp:spPr>
        <a:xfrm>
          <a:off x="289553" y="675275"/>
          <a:ext cx="146318" cy="22867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86793"/>
              </a:lnTo>
              <a:lnTo>
                <a:pt x="146318" y="2286793"/>
              </a:lnTo>
            </a:path>
          </a:pathLst>
        </a:custGeom>
        <a:noFill/>
        <a:ln w="425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3D31E8-4D04-46D3-A0A6-F4D6975A9D9D}">
      <dsp:nvSpPr>
        <dsp:cNvPr id="0" name=""/>
        <dsp:cNvSpPr/>
      </dsp:nvSpPr>
      <dsp:spPr>
        <a:xfrm>
          <a:off x="435872" y="2624431"/>
          <a:ext cx="2254997" cy="6752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3">
              <a:shade val="50000"/>
              <a:hueOff val="-238048"/>
              <a:satOff val="-844"/>
              <a:lumOff val="2159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>
              <a:solidFill>
                <a:srgbClr val="3E1A0A"/>
              </a:solidFill>
              <a:latin typeface="Century" pitchFamily="18" charset="0"/>
            </a:rPr>
            <a:t>Сформулювати висновок</a:t>
          </a:r>
        </a:p>
      </dsp:txBody>
      <dsp:txXfrm>
        <a:off x="455650" y="2644209"/>
        <a:ext cx="2215441" cy="635719"/>
      </dsp:txXfrm>
    </dsp:sp>
    <dsp:sp modelId="{BDC082BF-3F87-4F35-80DB-BD7D8C126819}">
      <dsp:nvSpPr>
        <dsp:cNvPr id="0" name=""/>
        <dsp:cNvSpPr/>
      </dsp:nvSpPr>
      <dsp:spPr>
        <a:xfrm>
          <a:off x="3333321" y="399"/>
          <a:ext cx="3117029" cy="675275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solidFill>
                <a:srgbClr val="3E1A0A"/>
              </a:solidFill>
            </a:rPr>
            <a:t>Методологічного характеру</a:t>
          </a:r>
          <a:endParaRPr lang="uk-UA" sz="2000" kern="1200" dirty="0">
            <a:solidFill>
              <a:srgbClr val="3E1A0A"/>
            </a:solidFill>
          </a:endParaRPr>
        </a:p>
      </dsp:txBody>
      <dsp:txXfrm>
        <a:off x="3353099" y="20177"/>
        <a:ext cx="3077473" cy="635719"/>
      </dsp:txXfrm>
    </dsp:sp>
    <dsp:sp modelId="{846EC151-8023-41BE-B4AE-904A566FB66E}">
      <dsp:nvSpPr>
        <dsp:cNvPr id="0" name=""/>
        <dsp:cNvSpPr/>
      </dsp:nvSpPr>
      <dsp:spPr>
        <a:xfrm>
          <a:off x="3645024" y="675674"/>
          <a:ext cx="311702" cy="5064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06456"/>
              </a:lnTo>
              <a:lnTo>
                <a:pt x="311702" y="506456"/>
              </a:lnTo>
            </a:path>
          </a:pathLst>
        </a:custGeom>
        <a:noFill/>
        <a:ln w="425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CA0F4D-2E98-4C43-B8EE-4388CDEFB8C4}">
      <dsp:nvSpPr>
        <dsp:cNvPr id="0" name=""/>
        <dsp:cNvSpPr/>
      </dsp:nvSpPr>
      <dsp:spPr>
        <a:xfrm>
          <a:off x="3956727" y="844493"/>
          <a:ext cx="2747375" cy="6752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3">
              <a:shade val="50000"/>
              <a:hueOff val="-357072"/>
              <a:satOff val="-1267"/>
              <a:lumOff val="3239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>
              <a:solidFill>
                <a:srgbClr val="3E1A0A"/>
              </a:solidFill>
              <a:latin typeface="Century" pitchFamily="18" charset="0"/>
            </a:rPr>
            <a:t>Провести спостереження, дослідження</a:t>
          </a:r>
        </a:p>
      </dsp:txBody>
      <dsp:txXfrm>
        <a:off x="3976505" y="864271"/>
        <a:ext cx="2707819" cy="635719"/>
      </dsp:txXfrm>
    </dsp:sp>
    <dsp:sp modelId="{BE2FCA9F-50B2-4A23-B375-A044AEC8E595}">
      <dsp:nvSpPr>
        <dsp:cNvPr id="0" name=""/>
        <dsp:cNvSpPr/>
      </dsp:nvSpPr>
      <dsp:spPr>
        <a:xfrm>
          <a:off x="3645024" y="675674"/>
          <a:ext cx="311702" cy="13505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50550"/>
              </a:lnTo>
              <a:lnTo>
                <a:pt x="311702" y="1350550"/>
              </a:lnTo>
            </a:path>
          </a:pathLst>
        </a:custGeom>
        <a:noFill/>
        <a:ln w="425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C0DCC1-53B1-47B8-AB99-E39A84E29380}">
      <dsp:nvSpPr>
        <dsp:cNvPr id="0" name=""/>
        <dsp:cNvSpPr/>
      </dsp:nvSpPr>
      <dsp:spPr>
        <a:xfrm>
          <a:off x="3956727" y="1688587"/>
          <a:ext cx="2747375" cy="6752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3">
              <a:shade val="50000"/>
              <a:hueOff val="-476096"/>
              <a:satOff val="-1689"/>
              <a:lumOff val="4319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600" b="1" kern="1200" dirty="0" smtClean="0">
              <a:solidFill>
                <a:srgbClr val="3E1A0A"/>
              </a:solidFill>
              <a:latin typeface="Century" pitchFamily="18" charset="0"/>
            </a:rPr>
            <a:t>Сформулювати проблему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300" kern="1200" dirty="0"/>
        </a:p>
      </dsp:txBody>
      <dsp:txXfrm>
        <a:off x="3976505" y="1708365"/>
        <a:ext cx="2707819" cy="635719"/>
      </dsp:txXfrm>
    </dsp:sp>
    <dsp:sp modelId="{B4A067C6-72D2-4852-B3E2-839D3F963399}">
      <dsp:nvSpPr>
        <dsp:cNvPr id="0" name=""/>
        <dsp:cNvSpPr/>
      </dsp:nvSpPr>
      <dsp:spPr>
        <a:xfrm>
          <a:off x="3645024" y="675674"/>
          <a:ext cx="311702" cy="21946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94644"/>
              </a:lnTo>
              <a:lnTo>
                <a:pt x="311702" y="2194644"/>
              </a:lnTo>
            </a:path>
          </a:pathLst>
        </a:custGeom>
        <a:noFill/>
        <a:ln w="425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CA0325-F1A9-485E-96E2-36FEF907854F}">
      <dsp:nvSpPr>
        <dsp:cNvPr id="0" name=""/>
        <dsp:cNvSpPr/>
      </dsp:nvSpPr>
      <dsp:spPr>
        <a:xfrm>
          <a:off x="3956727" y="2532681"/>
          <a:ext cx="2747375" cy="6752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3">
              <a:shade val="50000"/>
              <a:hueOff val="-357072"/>
              <a:satOff val="-1267"/>
              <a:lumOff val="3239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>
              <a:solidFill>
                <a:srgbClr val="3E1A0A"/>
              </a:solidFill>
              <a:latin typeface="Century" pitchFamily="18" charset="0"/>
            </a:rPr>
            <a:t>Висунути гіпотезу</a:t>
          </a:r>
        </a:p>
      </dsp:txBody>
      <dsp:txXfrm>
        <a:off x="3976505" y="2552459"/>
        <a:ext cx="2707819" cy="635719"/>
      </dsp:txXfrm>
    </dsp:sp>
    <dsp:sp modelId="{CC1FEEF9-BA39-40A2-A2DC-742D09152144}">
      <dsp:nvSpPr>
        <dsp:cNvPr id="0" name=""/>
        <dsp:cNvSpPr/>
      </dsp:nvSpPr>
      <dsp:spPr>
        <a:xfrm>
          <a:off x="3645024" y="675674"/>
          <a:ext cx="311702" cy="30387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38737"/>
              </a:lnTo>
              <a:lnTo>
                <a:pt x="311702" y="3038737"/>
              </a:lnTo>
            </a:path>
          </a:pathLst>
        </a:custGeom>
        <a:noFill/>
        <a:ln w="425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9DC1E6-36B1-4F7D-8A8C-8F8FBD06408E}">
      <dsp:nvSpPr>
        <dsp:cNvPr id="0" name=""/>
        <dsp:cNvSpPr/>
      </dsp:nvSpPr>
      <dsp:spPr>
        <a:xfrm>
          <a:off x="3956727" y="3376775"/>
          <a:ext cx="2747375" cy="6752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3">
              <a:shade val="50000"/>
              <a:hueOff val="-238048"/>
              <a:satOff val="-844"/>
              <a:lumOff val="2159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>
              <a:solidFill>
                <a:srgbClr val="3E1A0A"/>
              </a:solidFill>
              <a:latin typeface="Century" pitchFamily="18" charset="0"/>
            </a:rPr>
            <a:t>Спланувати хід вирішення поставленої задачі</a:t>
          </a:r>
        </a:p>
      </dsp:txBody>
      <dsp:txXfrm>
        <a:off x="3976505" y="3396553"/>
        <a:ext cx="2707819" cy="635719"/>
      </dsp:txXfrm>
    </dsp:sp>
    <dsp:sp modelId="{862ED532-A934-4CB4-9D9A-493E3030BE30}">
      <dsp:nvSpPr>
        <dsp:cNvPr id="0" name=""/>
        <dsp:cNvSpPr/>
      </dsp:nvSpPr>
      <dsp:spPr>
        <a:xfrm>
          <a:off x="3645024" y="675674"/>
          <a:ext cx="311702" cy="38828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82831"/>
              </a:lnTo>
              <a:lnTo>
                <a:pt x="311702" y="3882831"/>
              </a:lnTo>
            </a:path>
          </a:pathLst>
        </a:custGeom>
        <a:noFill/>
        <a:ln w="425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632464-B8FA-4843-AC50-8E50EB2137E3}">
      <dsp:nvSpPr>
        <dsp:cNvPr id="0" name=""/>
        <dsp:cNvSpPr/>
      </dsp:nvSpPr>
      <dsp:spPr>
        <a:xfrm>
          <a:off x="3956727" y="4220869"/>
          <a:ext cx="2747375" cy="6752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3">
              <a:shade val="50000"/>
              <a:hueOff val="-119024"/>
              <a:satOff val="-422"/>
              <a:lumOff val="1079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>
              <a:solidFill>
                <a:srgbClr val="3E1A0A"/>
              </a:solidFill>
              <a:latin typeface="Century" pitchFamily="18" charset="0"/>
            </a:rPr>
            <a:t>Пояснити отримані результати</a:t>
          </a:r>
        </a:p>
      </dsp:txBody>
      <dsp:txXfrm>
        <a:off x="3976505" y="4240647"/>
        <a:ext cx="2707819" cy="63571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815DDF-08B9-4830-A055-3986FA04BE95}">
      <dsp:nvSpPr>
        <dsp:cNvPr id="0" name=""/>
        <dsp:cNvSpPr/>
      </dsp:nvSpPr>
      <dsp:spPr>
        <a:xfrm>
          <a:off x="0" y="5133267"/>
          <a:ext cx="6768752" cy="48130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800" b="1" kern="1200" dirty="0" smtClean="0">
              <a:solidFill>
                <a:schemeClr val="accent3">
                  <a:lumMod val="50000"/>
                </a:schemeClr>
              </a:solidFill>
              <a:latin typeface="Century" pitchFamily="18" charset="0"/>
            </a:rPr>
            <a:t>Засвоєння основних ідей і теорій на основі широкої систематизації знань </a:t>
          </a:r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900" kern="1200" dirty="0"/>
        </a:p>
      </dsp:txBody>
      <dsp:txXfrm>
        <a:off x="0" y="5133267"/>
        <a:ext cx="6768752" cy="481307"/>
      </dsp:txXfrm>
    </dsp:sp>
    <dsp:sp modelId="{02B63709-D506-4FA4-B5E0-6B5DC91195FE}">
      <dsp:nvSpPr>
        <dsp:cNvPr id="0" name=""/>
        <dsp:cNvSpPr/>
      </dsp:nvSpPr>
      <dsp:spPr>
        <a:xfrm rot="10800000">
          <a:off x="0" y="4400236"/>
          <a:ext cx="6768752" cy="740250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solidFill>
                <a:schemeClr val="accent3">
                  <a:lumMod val="50000"/>
                </a:schemeClr>
              </a:solidFill>
              <a:latin typeface="Century" pitchFamily="18" charset="0"/>
            </a:rPr>
            <a:t>Встановлення </a:t>
          </a:r>
          <a:r>
            <a:rPr lang="uk-UA" sz="1800" b="1" kern="1200" dirty="0" err="1" smtClean="0">
              <a:solidFill>
                <a:schemeClr val="accent3">
                  <a:lumMod val="50000"/>
                </a:schemeClr>
              </a:solidFill>
              <a:latin typeface="Century" pitchFamily="18" charset="0"/>
            </a:rPr>
            <a:t>внутрішньопредметних</a:t>
          </a:r>
          <a:r>
            <a:rPr lang="uk-UA" sz="1800" b="1" kern="1200" dirty="0" smtClean="0">
              <a:solidFill>
                <a:schemeClr val="accent3">
                  <a:lumMod val="50000"/>
                </a:schemeClr>
              </a:solidFill>
              <a:latin typeface="Century" pitchFamily="18" charset="0"/>
            </a:rPr>
            <a:t> і </a:t>
          </a:r>
          <a:r>
            <a:rPr lang="uk-UA" sz="1800" b="1" kern="1200" dirty="0" err="1" smtClean="0">
              <a:solidFill>
                <a:schemeClr val="accent3">
                  <a:lumMod val="50000"/>
                </a:schemeClr>
              </a:solidFill>
              <a:latin typeface="Century" pitchFamily="18" charset="0"/>
            </a:rPr>
            <a:t>міжпредметних</a:t>
          </a:r>
          <a:r>
            <a:rPr lang="uk-UA" sz="1800" b="1" kern="1200" dirty="0" smtClean="0">
              <a:solidFill>
                <a:schemeClr val="accent3">
                  <a:lumMod val="50000"/>
                </a:schemeClr>
              </a:solidFill>
              <a:latin typeface="Century" pitchFamily="18" charset="0"/>
            </a:rPr>
            <a:t> зв'язків</a:t>
          </a:r>
          <a:endParaRPr lang="uk-UA" sz="1800" b="1" kern="1200" dirty="0">
            <a:solidFill>
              <a:schemeClr val="accent3">
                <a:lumMod val="50000"/>
              </a:schemeClr>
            </a:solidFill>
            <a:latin typeface="Century" pitchFamily="18" charset="0"/>
          </a:endParaRPr>
        </a:p>
      </dsp:txBody>
      <dsp:txXfrm rot="10800000">
        <a:off x="0" y="4400236"/>
        <a:ext cx="6768752" cy="480992"/>
      </dsp:txXfrm>
    </dsp:sp>
    <dsp:sp modelId="{B726CD15-78E7-44AD-9A61-756E41943438}">
      <dsp:nvSpPr>
        <dsp:cNvPr id="0" name=""/>
        <dsp:cNvSpPr/>
      </dsp:nvSpPr>
      <dsp:spPr>
        <a:xfrm rot="10800000">
          <a:off x="0" y="3667205"/>
          <a:ext cx="6768752" cy="740250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solidFill>
                <a:schemeClr val="accent3">
                  <a:lumMod val="50000"/>
                </a:schemeClr>
              </a:solidFill>
              <a:latin typeface="Century" pitchFamily="18" charset="0"/>
            </a:rPr>
            <a:t>Узагальнення і систематизація</a:t>
          </a:r>
          <a:endParaRPr lang="uk-UA" sz="1800" b="1" kern="1200" dirty="0">
            <a:solidFill>
              <a:schemeClr val="accent3">
                <a:lumMod val="50000"/>
              </a:schemeClr>
            </a:solidFill>
            <a:latin typeface="Century" pitchFamily="18" charset="0"/>
          </a:endParaRPr>
        </a:p>
      </dsp:txBody>
      <dsp:txXfrm rot="10800000">
        <a:off x="0" y="3667205"/>
        <a:ext cx="6768752" cy="480992"/>
      </dsp:txXfrm>
    </dsp:sp>
    <dsp:sp modelId="{BBA9B648-A0F1-43EB-9070-7065C884EB36}">
      <dsp:nvSpPr>
        <dsp:cNvPr id="0" name=""/>
        <dsp:cNvSpPr/>
      </dsp:nvSpPr>
      <dsp:spPr>
        <a:xfrm rot="10800000">
          <a:off x="0" y="2941635"/>
          <a:ext cx="6768752" cy="740250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800" b="1" kern="1200" dirty="0" smtClean="0">
              <a:solidFill>
                <a:schemeClr val="accent3">
                  <a:lumMod val="50000"/>
                </a:schemeClr>
              </a:solidFill>
              <a:latin typeface="Century" pitchFamily="18" charset="0"/>
            </a:rPr>
            <a:t>Виділення головного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900" kern="1200" dirty="0"/>
        </a:p>
      </dsp:txBody>
      <dsp:txXfrm rot="10800000">
        <a:off x="0" y="2941635"/>
        <a:ext cx="6768752" cy="480992"/>
      </dsp:txXfrm>
    </dsp:sp>
    <dsp:sp modelId="{DFD6B37F-1F04-42C8-B742-A95C3A5E2412}">
      <dsp:nvSpPr>
        <dsp:cNvPr id="0" name=""/>
        <dsp:cNvSpPr/>
      </dsp:nvSpPr>
      <dsp:spPr>
        <a:xfrm rot="10800000">
          <a:off x="0" y="2179816"/>
          <a:ext cx="6768752" cy="740250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800" b="1" kern="1200" dirty="0" smtClean="0">
              <a:solidFill>
                <a:schemeClr val="accent3">
                  <a:lumMod val="50000"/>
                </a:schemeClr>
              </a:solidFill>
              <a:latin typeface="Century" pitchFamily="18" charset="0"/>
            </a:rPr>
            <a:t>Повторення і аналіз основних фактів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900" kern="1200" dirty="0"/>
        </a:p>
      </dsp:txBody>
      <dsp:txXfrm rot="10800000">
        <a:off x="0" y="2179816"/>
        <a:ext cx="6768752" cy="480992"/>
      </dsp:txXfrm>
    </dsp:sp>
    <dsp:sp modelId="{275C85CA-1F50-45D6-AC1F-81DB9E0AAAE8}">
      <dsp:nvSpPr>
        <dsp:cNvPr id="0" name=""/>
        <dsp:cNvSpPr/>
      </dsp:nvSpPr>
      <dsp:spPr>
        <a:xfrm rot="10800000">
          <a:off x="0" y="1468111"/>
          <a:ext cx="6768752" cy="740250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800" b="1" kern="1200" dirty="0" smtClean="0">
              <a:solidFill>
                <a:schemeClr val="accent3">
                  <a:lumMod val="50000"/>
                </a:schemeClr>
              </a:solidFill>
              <a:latin typeface="Century" pitchFamily="18" charset="0"/>
            </a:rPr>
            <a:t>Відтворення і корекція опорних знань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900" kern="1200" dirty="0"/>
        </a:p>
      </dsp:txBody>
      <dsp:txXfrm rot="10800000">
        <a:off x="0" y="1468111"/>
        <a:ext cx="6768752" cy="480992"/>
      </dsp:txXfrm>
    </dsp:sp>
    <dsp:sp modelId="{912A7455-E182-4586-89E0-9937999B7994}">
      <dsp:nvSpPr>
        <dsp:cNvPr id="0" name=""/>
        <dsp:cNvSpPr/>
      </dsp:nvSpPr>
      <dsp:spPr>
        <a:xfrm rot="10800000">
          <a:off x="0" y="735080"/>
          <a:ext cx="6768752" cy="740250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solidFill>
                <a:schemeClr val="accent3">
                  <a:lumMod val="50000"/>
                </a:schemeClr>
              </a:solidFill>
              <a:latin typeface="Century" pitchFamily="18" charset="0"/>
            </a:rPr>
            <a:t>Мотивація навчальної діяльності</a:t>
          </a:r>
          <a:endParaRPr lang="uk-UA" sz="1800" b="1" kern="1200" dirty="0">
            <a:solidFill>
              <a:schemeClr val="accent3">
                <a:lumMod val="50000"/>
              </a:schemeClr>
            </a:solidFill>
            <a:latin typeface="Century" pitchFamily="18" charset="0"/>
          </a:endParaRPr>
        </a:p>
      </dsp:txBody>
      <dsp:txXfrm rot="10800000">
        <a:off x="0" y="735080"/>
        <a:ext cx="6768752" cy="480992"/>
      </dsp:txXfrm>
    </dsp:sp>
    <dsp:sp modelId="{85E1F4D6-AB30-4CA2-81D5-CED1297C027F}">
      <dsp:nvSpPr>
        <dsp:cNvPr id="0" name=""/>
        <dsp:cNvSpPr/>
      </dsp:nvSpPr>
      <dsp:spPr>
        <a:xfrm rot="10800000">
          <a:off x="0" y="2049"/>
          <a:ext cx="6768752" cy="740250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solidFill>
                <a:schemeClr val="accent3">
                  <a:lumMod val="50000"/>
                </a:schemeClr>
              </a:solidFill>
              <a:latin typeface="Century" pitchFamily="18" charset="0"/>
            </a:rPr>
            <a:t>Аналіз змісту навчального матеріалу або розділу</a:t>
          </a:r>
          <a:endParaRPr lang="uk-UA" sz="1800" b="1" kern="1200" dirty="0">
            <a:solidFill>
              <a:schemeClr val="accent3">
                <a:lumMod val="50000"/>
              </a:schemeClr>
            </a:solidFill>
            <a:latin typeface="Century" pitchFamily="18" charset="0"/>
          </a:endParaRPr>
        </a:p>
      </dsp:txBody>
      <dsp:txXfrm rot="10800000">
        <a:off x="0" y="2049"/>
        <a:ext cx="6768752" cy="48099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D405CC-EF2A-4338-9916-6D85AC5F9914}">
      <dsp:nvSpPr>
        <dsp:cNvPr id="0" name=""/>
        <dsp:cNvSpPr/>
      </dsp:nvSpPr>
      <dsp:spPr>
        <a:xfrm rot="5400000">
          <a:off x="4424986" y="-3038089"/>
          <a:ext cx="563125" cy="6682128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800" b="1" kern="1200" dirty="0" smtClean="0">
              <a:solidFill>
                <a:schemeClr val="accent3">
                  <a:lumMod val="50000"/>
                </a:schemeClr>
              </a:solidFill>
              <a:latin typeface="Century" pitchFamily="18" charset="0"/>
            </a:rPr>
            <a:t>Усвідомлення питань теми, пошук відповіді на них;</a:t>
          </a:r>
          <a:endParaRPr lang="uk-UA" sz="1800" b="1" kern="1200" dirty="0">
            <a:solidFill>
              <a:schemeClr val="accent3">
                <a:lumMod val="50000"/>
              </a:schemeClr>
            </a:solidFill>
            <a:latin typeface="Century" pitchFamily="18" charset="0"/>
          </a:endParaRPr>
        </a:p>
      </dsp:txBody>
      <dsp:txXfrm rot="-5400000">
        <a:off x="1365485" y="48901"/>
        <a:ext cx="6654639" cy="508147"/>
      </dsp:txXfrm>
    </dsp:sp>
    <dsp:sp modelId="{F02E98D3-491E-4293-9279-6650F2789202}">
      <dsp:nvSpPr>
        <dsp:cNvPr id="0" name=""/>
        <dsp:cNvSpPr/>
      </dsp:nvSpPr>
      <dsp:spPr>
        <a:xfrm>
          <a:off x="196101" y="517"/>
          <a:ext cx="1169383" cy="604915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425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3600" b="1" kern="1200" dirty="0">
            <a:solidFill>
              <a:schemeClr val="accent3">
                <a:lumMod val="50000"/>
              </a:schemeClr>
            </a:solidFill>
            <a:latin typeface="Century" pitchFamily="18" charset="0"/>
          </a:endParaRPr>
        </a:p>
      </dsp:txBody>
      <dsp:txXfrm>
        <a:off x="225631" y="30047"/>
        <a:ext cx="1110323" cy="545855"/>
      </dsp:txXfrm>
    </dsp:sp>
    <dsp:sp modelId="{85AA63AA-CEDA-448C-A2AC-D25D9EBD1581}">
      <dsp:nvSpPr>
        <dsp:cNvPr id="0" name=""/>
        <dsp:cNvSpPr/>
      </dsp:nvSpPr>
      <dsp:spPr>
        <a:xfrm rot="5400000">
          <a:off x="4425791" y="-2349257"/>
          <a:ext cx="563125" cy="6683678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800" b="1" kern="1200" dirty="0" smtClean="0">
              <a:solidFill>
                <a:schemeClr val="accent3">
                  <a:lumMod val="50000"/>
                </a:schemeClr>
              </a:solidFill>
              <a:latin typeface="Century" pitchFamily="18" charset="0"/>
            </a:rPr>
            <a:t>Перехід від фактів до узагальнень;</a:t>
          </a:r>
          <a:endParaRPr lang="uk-UA" sz="1800" b="1" kern="1200" dirty="0">
            <a:solidFill>
              <a:schemeClr val="accent3">
                <a:lumMod val="50000"/>
              </a:schemeClr>
            </a:solidFill>
            <a:latin typeface="Century" pitchFamily="18" charset="0"/>
          </a:endParaRPr>
        </a:p>
      </dsp:txBody>
      <dsp:txXfrm rot="-5400000">
        <a:off x="1365515" y="738508"/>
        <a:ext cx="6656189" cy="508147"/>
      </dsp:txXfrm>
    </dsp:sp>
    <dsp:sp modelId="{0A4C214D-C7D2-4C02-BB05-62E9D55EC679}">
      <dsp:nvSpPr>
        <dsp:cNvPr id="0" name=""/>
        <dsp:cNvSpPr/>
      </dsp:nvSpPr>
      <dsp:spPr>
        <a:xfrm>
          <a:off x="196101" y="640628"/>
          <a:ext cx="1169413" cy="703906"/>
        </a:xfrm>
        <a:prstGeom prst="round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425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3600" b="1" kern="1200" dirty="0">
            <a:solidFill>
              <a:schemeClr val="accent3">
                <a:lumMod val="50000"/>
              </a:schemeClr>
            </a:solidFill>
            <a:latin typeface="Century" pitchFamily="18" charset="0"/>
          </a:endParaRPr>
        </a:p>
      </dsp:txBody>
      <dsp:txXfrm>
        <a:off x="230463" y="674990"/>
        <a:ext cx="1100689" cy="635182"/>
      </dsp:txXfrm>
    </dsp:sp>
    <dsp:sp modelId="{650E848A-7728-48A3-9A0B-381B35FEE2A3}">
      <dsp:nvSpPr>
        <dsp:cNvPr id="0" name=""/>
        <dsp:cNvSpPr/>
      </dsp:nvSpPr>
      <dsp:spPr>
        <a:xfrm rot="5400000">
          <a:off x="4517570" y="-1626006"/>
          <a:ext cx="563125" cy="6715379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800" b="1" kern="1200" dirty="0" smtClean="0">
              <a:solidFill>
                <a:schemeClr val="accent3">
                  <a:lumMod val="50000"/>
                </a:schemeClr>
              </a:solidFill>
              <a:latin typeface="Century" pitchFamily="18" charset="0"/>
            </a:rPr>
            <a:t>Формування певних висновків;</a:t>
          </a:r>
          <a:endParaRPr lang="uk-UA" sz="1800" b="1" kern="1200" dirty="0">
            <a:solidFill>
              <a:schemeClr val="accent3">
                <a:lumMod val="50000"/>
              </a:schemeClr>
            </a:solidFill>
            <a:latin typeface="Century" pitchFamily="18" charset="0"/>
          </a:endParaRPr>
        </a:p>
      </dsp:txBody>
      <dsp:txXfrm rot="-5400000">
        <a:off x="1441444" y="1477609"/>
        <a:ext cx="6687890" cy="508147"/>
      </dsp:txXfrm>
    </dsp:sp>
    <dsp:sp modelId="{1069D5E3-AE4C-4AF6-8643-B1F571A71315}">
      <dsp:nvSpPr>
        <dsp:cNvPr id="0" name=""/>
        <dsp:cNvSpPr/>
      </dsp:nvSpPr>
      <dsp:spPr>
        <a:xfrm>
          <a:off x="196101" y="1379730"/>
          <a:ext cx="1245341" cy="703906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425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3600" b="1" kern="1200" dirty="0">
            <a:solidFill>
              <a:schemeClr val="accent3">
                <a:lumMod val="50000"/>
              </a:schemeClr>
            </a:solidFill>
            <a:latin typeface="Century" pitchFamily="18" charset="0"/>
          </a:endParaRPr>
        </a:p>
      </dsp:txBody>
      <dsp:txXfrm>
        <a:off x="230463" y="1414092"/>
        <a:ext cx="1176617" cy="635182"/>
      </dsp:txXfrm>
    </dsp:sp>
    <dsp:sp modelId="{BF803F23-D633-46E9-B712-BA7AB204EF4D}">
      <dsp:nvSpPr>
        <dsp:cNvPr id="0" name=""/>
        <dsp:cNvSpPr/>
      </dsp:nvSpPr>
      <dsp:spPr>
        <a:xfrm rot="5400000">
          <a:off x="4516918" y="-887546"/>
          <a:ext cx="563125" cy="6716662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800" b="1" kern="1200" dirty="0" smtClean="0">
              <a:solidFill>
                <a:schemeClr val="accent3">
                  <a:lumMod val="50000"/>
                </a:schemeClr>
              </a:solidFill>
              <a:latin typeface="Century" pitchFamily="18" charset="0"/>
            </a:rPr>
            <a:t>Застосування узагальнень до нових знань;</a:t>
          </a:r>
          <a:endParaRPr lang="uk-UA" sz="1800" b="1" kern="1200" dirty="0">
            <a:solidFill>
              <a:schemeClr val="accent3">
                <a:lumMod val="50000"/>
              </a:schemeClr>
            </a:solidFill>
            <a:latin typeface="Century" pitchFamily="18" charset="0"/>
          </a:endParaRPr>
        </a:p>
      </dsp:txBody>
      <dsp:txXfrm rot="-5400000">
        <a:off x="1440150" y="2216711"/>
        <a:ext cx="6689173" cy="508147"/>
      </dsp:txXfrm>
    </dsp:sp>
    <dsp:sp modelId="{92F76C09-0D17-455F-BDA7-C0B4AA6554A0}">
      <dsp:nvSpPr>
        <dsp:cNvPr id="0" name=""/>
        <dsp:cNvSpPr/>
      </dsp:nvSpPr>
      <dsp:spPr>
        <a:xfrm>
          <a:off x="196101" y="2118831"/>
          <a:ext cx="1244048" cy="703906"/>
        </a:xfrm>
        <a:prstGeom prst="round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425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3600" b="1" kern="1200" dirty="0">
            <a:solidFill>
              <a:schemeClr val="accent3">
                <a:lumMod val="50000"/>
              </a:schemeClr>
            </a:solidFill>
            <a:latin typeface="Century" pitchFamily="18" charset="0"/>
          </a:endParaRPr>
        </a:p>
      </dsp:txBody>
      <dsp:txXfrm>
        <a:off x="230463" y="2153193"/>
        <a:ext cx="1175324" cy="635182"/>
      </dsp:txXfrm>
    </dsp:sp>
    <dsp:sp modelId="{116DC6C8-F387-4389-94D0-FE334D8D914E}">
      <dsp:nvSpPr>
        <dsp:cNvPr id="0" name=""/>
        <dsp:cNvSpPr/>
      </dsp:nvSpPr>
      <dsp:spPr>
        <a:xfrm rot="5400000">
          <a:off x="4516918" y="-148444"/>
          <a:ext cx="563125" cy="6716662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800" b="1" kern="1200" dirty="0" smtClean="0">
              <a:solidFill>
                <a:schemeClr val="accent3">
                  <a:lumMod val="50000"/>
                </a:schemeClr>
              </a:solidFill>
              <a:latin typeface="Century" pitchFamily="18" charset="0"/>
            </a:rPr>
            <a:t>Перетворення знань пропущених через досвід усвідомлення;</a:t>
          </a:r>
        </a:p>
      </dsp:txBody>
      <dsp:txXfrm rot="-5400000">
        <a:off x="1440150" y="2955813"/>
        <a:ext cx="6689173" cy="508147"/>
      </dsp:txXfrm>
    </dsp:sp>
    <dsp:sp modelId="{38480990-3D03-44E8-9F1B-89FB4AE04BD7}">
      <dsp:nvSpPr>
        <dsp:cNvPr id="0" name=""/>
        <dsp:cNvSpPr/>
      </dsp:nvSpPr>
      <dsp:spPr>
        <a:xfrm>
          <a:off x="196101" y="2857933"/>
          <a:ext cx="1244048" cy="703906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425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3600" b="1" kern="1200" dirty="0" smtClean="0">
            <a:solidFill>
              <a:schemeClr val="accent3">
                <a:lumMod val="50000"/>
              </a:schemeClr>
            </a:solidFill>
            <a:latin typeface="Century" pitchFamily="18" charset="0"/>
          </a:endParaRPr>
        </a:p>
      </dsp:txBody>
      <dsp:txXfrm>
        <a:off x="230463" y="2892295"/>
        <a:ext cx="1175324" cy="635182"/>
      </dsp:txXfrm>
    </dsp:sp>
    <dsp:sp modelId="{B2E64801-CB1F-4D87-AF7F-F30B5123C8CE}">
      <dsp:nvSpPr>
        <dsp:cNvPr id="0" name=""/>
        <dsp:cNvSpPr/>
      </dsp:nvSpPr>
      <dsp:spPr>
        <a:xfrm rot="5400000">
          <a:off x="4516985" y="590710"/>
          <a:ext cx="563125" cy="6716555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800" b="1" kern="1200" dirty="0" smtClean="0">
              <a:solidFill>
                <a:schemeClr val="accent3">
                  <a:lumMod val="50000"/>
                </a:schemeClr>
              </a:solidFill>
              <a:latin typeface="Century" pitchFamily="18" charset="0"/>
            </a:rPr>
            <a:t>Пошук відповіді;</a:t>
          </a:r>
        </a:p>
      </dsp:txBody>
      <dsp:txXfrm rot="-5400000">
        <a:off x="1440271" y="3694914"/>
        <a:ext cx="6689066" cy="508147"/>
      </dsp:txXfrm>
    </dsp:sp>
    <dsp:sp modelId="{723BC065-152A-4BF9-BF6D-06EF1E35A7BC}">
      <dsp:nvSpPr>
        <dsp:cNvPr id="0" name=""/>
        <dsp:cNvSpPr/>
      </dsp:nvSpPr>
      <dsp:spPr>
        <a:xfrm>
          <a:off x="196101" y="3597034"/>
          <a:ext cx="1244168" cy="703906"/>
        </a:xfrm>
        <a:prstGeom prst="round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425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3600" b="1" kern="1200" dirty="0" smtClean="0">
            <a:solidFill>
              <a:schemeClr val="accent3">
                <a:lumMod val="50000"/>
              </a:schemeClr>
            </a:solidFill>
            <a:latin typeface="Century" pitchFamily="18" charset="0"/>
          </a:endParaRPr>
        </a:p>
      </dsp:txBody>
      <dsp:txXfrm>
        <a:off x="230463" y="3631396"/>
        <a:ext cx="1175444" cy="635182"/>
      </dsp:txXfrm>
    </dsp:sp>
    <dsp:sp modelId="{34CEDCA2-1A17-4F8E-9296-7583F184EE01}">
      <dsp:nvSpPr>
        <dsp:cNvPr id="0" name=""/>
        <dsp:cNvSpPr/>
      </dsp:nvSpPr>
      <dsp:spPr>
        <a:xfrm rot="5400000">
          <a:off x="4516775" y="1329811"/>
          <a:ext cx="563125" cy="6716555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800" b="1" kern="1200" dirty="0" smtClean="0">
              <a:solidFill>
                <a:schemeClr val="accent3">
                  <a:lumMod val="50000"/>
                </a:schemeClr>
              </a:solidFill>
              <a:latin typeface="Century" pitchFamily="18" charset="0"/>
            </a:rPr>
            <a:t>Узагальнення через переконання</a:t>
          </a:r>
        </a:p>
      </dsp:txBody>
      <dsp:txXfrm rot="-5400000">
        <a:off x="1440061" y="4434015"/>
        <a:ext cx="6689066" cy="508147"/>
      </dsp:txXfrm>
    </dsp:sp>
    <dsp:sp modelId="{B6628872-A160-47D4-A266-0A46AC44ECB7}">
      <dsp:nvSpPr>
        <dsp:cNvPr id="0" name=""/>
        <dsp:cNvSpPr/>
      </dsp:nvSpPr>
      <dsp:spPr>
        <a:xfrm>
          <a:off x="196101" y="4336136"/>
          <a:ext cx="1243958" cy="703906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425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3600" b="1" kern="1200" dirty="0" smtClean="0">
            <a:solidFill>
              <a:schemeClr val="accent3">
                <a:lumMod val="50000"/>
              </a:schemeClr>
            </a:solidFill>
            <a:latin typeface="Century" pitchFamily="18" charset="0"/>
          </a:endParaRPr>
        </a:p>
      </dsp:txBody>
      <dsp:txXfrm>
        <a:off x="230463" y="4370498"/>
        <a:ext cx="1175234" cy="63518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3E5000-DF8A-4870-8DFC-C839CA6E7FB2}">
      <dsp:nvSpPr>
        <dsp:cNvPr id="0" name=""/>
        <dsp:cNvSpPr/>
      </dsp:nvSpPr>
      <dsp:spPr>
        <a:xfrm>
          <a:off x="0" y="334327"/>
          <a:ext cx="8136904" cy="4032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938129-4A88-4E77-8288-346C03DA7ECC}">
      <dsp:nvSpPr>
        <dsp:cNvPr id="0" name=""/>
        <dsp:cNvSpPr/>
      </dsp:nvSpPr>
      <dsp:spPr>
        <a:xfrm>
          <a:off x="406845" y="98167"/>
          <a:ext cx="5695832" cy="4723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289" tIns="0" rIns="215289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solidFill>
                <a:schemeClr val="accent3">
                  <a:lumMod val="50000"/>
                </a:schemeClr>
              </a:solidFill>
              <a:latin typeface="Century" pitchFamily="18" charset="0"/>
            </a:rPr>
            <a:t>Графічні зображення</a:t>
          </a:r>
          <a:endParaRPr lang="uk-UA" sz="1800" b="1" kern="1200" dirty="0">
            <a:solidFill>
              <a:schemeClr val="accent3">
                <a:lumMod val="50000"/>
              </a:schemeClr>
            </a:solidFill>
            <a:latin typeface="Century" pitchFamily="18" charset="0"/>
          </a:endParaRPr>
        </a:p>
      </dsp:txBody>
      <dsp:txXfrm>
        <a:off x="429902" y="121224"/>
        <a:ext cx="5649718" cy="426206"/>
      </dsp:txXfrm>
    </dsp:sp>
    <dsp:sp modelId="{D764DE4C-3881-4C4F-9DFC-B6ED68EAD4D4}">
      <dsp:nvSpPr>
        <dsp:cNvPr id="0" name=""/>
        <dsp:cNvSpPr/>
      </dsp:nvSpPr>
      <dsp:spPr>
        <a:xfrm>
          <a:off x="0" y="1060087"/>
          <a:ext cx="8136904" cy="4032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FAE25E-7311-4489-8D96-D93D0CAABC80}">
      <dsp:nvSpPr>
        <dsp:cNvPr id="0" name=""/>
        <dsp:cNvSpPr/>
      </dsp:nvSpPr>
      <dsp:spPr>
        <a:xfrm>
          <a:off x="406845" y="823927"/>
          <a:ext cx="5695832" cy="4723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289" tIns="0" rIns="215289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solidFill>
                <a:schemeClr val="accent3">
                  <a:lumMod val="50000"/>
                </a:schemeClr>
              </a:solidFill>
              <a:latin typeface="Century" pitchFamily="18" charset="0"/>
            </a:rPr>
            <a:t>Спеціальні картки-завдання</a:t>
          </a:r>
          <a:endParaRPr lang="uk-UA" sz="1800" b="1" kern="1200" dirty="0">
            <a:solidFill>
              <a:schemeClr val="accent3">
                <a:lumMod val="50000"/>
              </a:schemeClr>
            </a:solidFill>
            <a:latin typeface="Century" pitchFamily="18" charset="0"/>
          </a:endParaRPr>
        </a:p>
      </dsp:txBody>
      <dsp:txXfrm>
        <a:off x="429902" y="846984"/>
        <a:ext cx="5649718" cy="426206"/>
      </dsp:txXfrm>
    </dsp:sp>
    <dsp:sp modelId="{35DB2899-95F0-42A3-8C15-579A003F4851}">
      <dsp:nvSpPr>
        <dsp:cNvPr id="0" name=""/>
        <dsp:cNvSpPr/>
      </dsp:nvSpPr>
      <dsp:spPr>
        <a:xfrm>
          <a:off x="0" y="1785847"/>
          <a:ext cx="8136904" cy="4032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CC5EBB-F898-4819-A322-3BA66ABA3AEF}">
      <dsp:nvSpPr>
        <dsp:cNvPr id="0" name=""/>
        <dsp:cNvSpPr/>
      </dsp:nvSpPr>
      <dsp:spPr>
        <a:xfrm>
          <a:off x="406845" y="1549687"/>
          <a:ext cx="5695832" cy="4723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289" tIns="0" rIns="215289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solidFill>
                <a:schemeClr val="accent3">
                  <a:lumMod val="50000"/>
                </a:schemeClr>
              </a:solidFill>
              <a:latin typeface="Century" pitchFamily="18" charset="0"/>
            </a:rPr>
            <a:t>Правила-орієнтири</a:t>
          </a:r>
        </a:p>
      </dsp:txBody>
      <dsp:txXfrm>
        <a:off x="429902" y="1572744"/>
        <a:ext cx="5649718" cy="426206"/>
      </dsp:txXfrm>
    </dsp:sp>
    <dsp:sp modelId="{F434E4CA-F172-4F1D-A0F5-50B46ABF8965}">
      <dsp:nvSpPr>
        <dsp:cNvPr id="0" name=""/>
        <dsp:cNvSpPr/>
      </dsp:nvSpPr>
      <dsp:spPr>
        <a:xfrm>
          <a:off x="0" y="2511607"/>
          <a:ext cx="8136904" cy="4032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9AFBB6-0B85-4F57-90D4-8AE94C2ADCC5}">
      <dsp:nvSpPr>
        <dsp:cNvPr id="0" name=""/>
        <dsp:cNvSpPr/>
      </dsp:nvSpPr>
      <dsp:spPr>
        <a:xfrm>
          <a:off x="406845" y="2275447"/>
          <a:ext cx="5695832" cy="4723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289" tIns="0" rIns="215289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solidFill>
                <a:schemeClr val="accent3">
                  <a:lumMod val="50000"/>
                </a:schemeClr>
              </a:solidFill>
              <a:latin typeface="Century" pitchFamily="18" charset="0"/>
            </a:rPr>
            <a:t>Алгоритми</a:t>
          </a:r>
        </a:p>
      </dsp:txBody>
      <dsp:txXfrm>
        <a:off x="429902" y="2298504"/>
        <a:ext cx="5649718" cy="426206"/>
      </dsp:txXfrm>
    </dsp:sp>
    <dsp:sp modelId="{44CFFF5F-DA1C-40C2-8B53-9B7EEDFE6253}">
      <dsp:nvSpPr>
        <dsp:cNvPr id="0" name=""/>
        <dsp:cNvSpPr/>
      </dsp:nvSpPr>
      <dsp:spPr>
        <a:xfrm>
          <a:off x="0" y="3237367"/>
          <a:ext cx="8136904" cy="4032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E52191-D75A-4719-B8E9-11473DC863FD}">
      <dsp:nvSpPr>
        <dsp:cNvPr id="0" name=""/>
        <dsp:cNvSpPr/>
      </dsp:nvSpPr>
      <dsp:spPr>
        <a:xfrm>
          <a:off x="406845" y="3001207"/>
          <a:ext cx="5695832" cy="4723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289" tIns="0" rIns="215289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solidFill>
                <a:schemeClr val="accent3">
                  <a:lumMod val="50000"/>
                </a:schemeClr>
              </a:solidFill>
              <a:latin typeface="Century" pitchFamily="18" charset="0"/>
            </a:rPr>
            <a:t>Узагальнюючі схеми, таблиці</a:t>
          </a:r>
        </a:p>
      </dsp:txBody>
      <dsp:txXfrm>
        <a:off x="429902" y="3024264"/>
        <a:ext cx="5649718" cy="426206"/>
      </dsp:txXfrm>
    </dsp:sp>
    <dsp:sp modelId="{4072BDDD-78D8-4AED-BF7A-EB3EA60C9359}">
      <dsp:nvSpPr>
        <dsp:cNvPr id="0" name=""/>
        <dsp:cNvSpPr/>
      </dsp:nvSpPr>
      <dsp:spPr>
        <a:xfrm>
          <a:off x="0" y="3963128"/>
          <a:ext cx="8136904" cy="4032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E1957C-45DF-41BA-B475-EFD6A13BFA88}">
      <dsp:nvSpPr>
        <dsp:cNvPr id="0" name=""/>
        <dsp:cNvSpPr/>
      </dsp:nvSpPr>
      <dsp:spPr>
        <a:xfrm>
          <a:off x="406845" y="3726968"/>
          <a:ext cx="5695832" cy="4723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289" tIns="0" rIns="215289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solidFill>
                <a:schemeClr val="accent3">
                  <a:lumMod val="50000"/>
                </a:schemeClr>
              </a:solidFill>
              <a:latin typeface="Century" pitchFamily="18" charset="0"/>
            </a:rPr>
            <a:t>Виділення різним кольором, шрифтом головного</a:t>
          </a:r>
          <a:endParaRPr lang="uk-UA" sz="1800" b="1" kern="1200" dirty="0">
            <a:solidFill>
              <a:schemeClr val="accent3">
                <a:lumMod val="50000"/>
              </a:schemeClr>
            </a:solidFill>
            <a:latin typeface="Century" pitchFamily="18" charset="0"/>
          </a:endParaRPr>
        </a:p>
      </dsp:txBody>
      <dsp:txXfrm>
        <a:off x="429902" y="3750025"/>
        <a:ext cx="5649718" cy="4262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image" Target="../media/image1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702D03-86C4-4F2A-8C54-82BADBCD52FE}" type="datetimeFigureOut">
              <a:rPr lang="uk-UA" smtClean="0"/>
              <a:pPr/>
              <a:t>07.02.2013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A17F7F-D1DD-43EB-B158-F293D975E7B1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4263037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B8F02F2-7D6D-4185-8570-8BEE92FF7461}" type="slidenum">
              <a:rPr lang="ru-RU" smtClean="0">
                <a:solidFill>
                  <a:srgbClr val="000000"/>
                </a:solidFill>
              </a:rPr>
              <a:pPr/>
              <a:t>‹№›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9399F2-8D72-467A-AC69-8B875DAF69F8}" type="slidenum">
              <a:rPr lang="ru-RU" smtClean="0">
                <a:solidFill>
                  <a:srgbClr val="000000"/>
                </a:solidFill>
              </a:rPr>
              <a:pPr/>
              <a:t>‹№›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A73A4E-860C-447B-A462-4FEE6C06B330}" type="slidenum">
              <a:rPr lang="ru-RU" smtClean="0">
                <a:solidFill>
                  <a:srgbClr val="000000"/>
                </a:solidFill>
              </a:rPr>
              <a:pPr/>
              <a:t>‹№›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E1AA78-8211-415D-941C-59478E408C13}" type="slidenum">
              <a:rPr lang="ru-RU" smtClean="0">
                <a:solidFill>
                  <a:srgbClr val="000000"/>
                </a:solidFill>
              </a:rPr>
              <a:pPr/>
              <a:t>‹№›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C941F87-8E14-44C6-889B-5971DD59130F}" type="slidenum">
              <a:rPr lang="ru-RU" smtClean="0">
                <a:solidFill>
                  <a:srgbClr val="000000"/>
                </a:solidFill>
              </a:rPr>
              <a:pPr/>
              <a:t>‹№›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88ADEE-1DE2-467C-8AA3-C80535E457AE}" type="slidenum">
              <a:rPr lang="ru-RU" smtClean="0">
                <a:solidFill>
                  <a:srgbClr val="000000"/>
                </a:solidFill>
              </a:rPr>
              <a:pPr/>
              <a:t>‹№›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CEEA6C-66AA-4EFF-B483-9C6DB7A02D72}" type="slidenum">
              <a:rPr lang="ru-RU" smtClean="0">
                <a:solidFill>
                  <a:srgbClr val="000000"/>
                </a:solidFill>
              </a:rPr>
              <a:pPr/>
              <a:t>‹№›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394E41-8221-493E-A177-2700A1FB0025}" type="slidenum">
              <a:rPr lang="ru-RU" smtClean="0">
                <a:solidFill>
                  <a:srgbClr val="000000"/>
                </a:solidFill>
              </a:rPr>
              <a:pPr/>
              <a:t>‹№›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C6D694-8A37-460D-A75D-7353170AF494}" type="slidenum">
              <a:rPr lang="ru-RU" smtClean="0">
                <a:solidFill>
                  <a:srgbClr val="000000"/>
                </a:solidFill>
              </a:rPr>
              <a:pPr/>
              <a:t>‹№›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630D72-F508-442D-9D74-A79530D48C77}" type="slidenum">
              <a:rPr lang="ru-RU" smtClean="0">
                <a:solidFill>
                  <a:srgbClr val="000000"/>
                </a:solidFill>
              </a:rPr>
              <a:pPr/>
              <a:t>‹№›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2F0155C-4A90-45A9-B0E6-5AEEE8DBB2CB}" type="slidenum">
              <a:rPr lang="ru-RU" smtClean="0">
                <a:solidFill>
                  <a:srgbClr val="000000"/>
                </a:solidFill>
              </a:rPr>
              <a:pPr/>
              <a:t>‹№›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4D043C0-7949-4767-B31B-46672FD2B679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‹№›</a:t>
            </a:fld>
            <a:endParaRPr lang="ru-RU" smtClean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diagramData" Target="../diagrams/data1.xml"/><Relationship Id="rId7" Type="http://schemas.openxmlformats.org/officeDocument/2006/relationships/image" Target="../media/image13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1.jpeg"/><Relationship Id="rId7" Type="http://schemas.openxmlformats.org/officeDocument/2006/relationships/diagramColors" Target="../diagrams/colors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11.jpeg"/><Relationship Id="rId7" Type="http://schemas.openxmlformats.org/officeDocument/2006/relationships/diagramColors" Target="../diagrams/colors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7.xml"/><Relationship Id="rId4" Type="http://schemas.openxmlformats.org/officeDocument/2006/relationships/chart" Target="../charts/char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9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20.jpeg"/><Relationship Id="rId7" Type="http://schemas.openxmlformats.org/officeDocument/2006/relationships/image" Target="../media/image23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0.xml"/><Relationship Id="rId6" Type="http://schemas.openxmlformats.org/officeDocument/2006/relationships/image" Target="../media/image22.jpeg"/><Relationship Id="rId5" Type="http://schemas.openxmlformats.org/officeDocument/2006/relationships/image" Target="http://img1.connect.ua/f_23530_350934_886092736_4.jpg" TargetMode="External"/><Relationship Id="rId10" Type="http://schemas.openxmlformats.org/officeDocument/2006/relationships/image" Target="../media/image26.jpeg"/><Relationship Id="rId4" Type="http://schemas.openxmlformats.org/officeDocument/2006/relationships/image" Target="../media/image21.jpeg"/><Relationship Id="rId9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hyperlink" Target="http://smajliki.ru/smilie-122379111.html" TargetMode="External"/><Relationship Id="rId7" Type="http://schemas.openxmlformats.org/officeDocument/2006/relationships/image" Target="../media/image3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10" Type="http://schemas.openxmlformats.org/officeDocument/2006/relationships/image" Target="../media/image33.jpeg"/><Relationship Id="rId4" Type="http://schemas.openxmlformats.org/officeDocument/2006/relationships/image" Target="../media/image27.gif"/><Relationship Id="rId9" Type="http://schemas.openxmlformats.org/officeDocument/2006/relationships/image" Target="../media/image3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8.gi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image" Target="../media/image38.gi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3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4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4" Type="http://schemas.openxmlformats.org/officeDocument/2006/relationships/image" Target="../media/image8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с одним вырезанным скругленным углом 7"/>
          <p:cNvSpPr>
            <a:spLocks noChangeArrowheads="1"/>
          </p:cNvSpPr>
          <p:nvPr/>
        </p:nvSpPr>
        <p:spPr bwMode="auto">
          <a:xfrm>
            <a:off x="285720" y="1285860"/>
            <a:ext cx="2857520" cy="2714644"/>
          </a:xfrm>
          <a:custGeom>
            <a:avLst/>
            <a:gdLst>
              <a:gd name="T0" fmla="*/ 1714500 w 1714500"/>
              <a:gd name="T1" fmla="*/ 1107281 h 2214562"/>
              <a:gd name="T2" fmla="*/ 857250 w 1714500"/>
              <a:gd name="T3" fmla="*/ 2214562 h 2214562"/>
              <a:gd name="T4" fmla="*/ 0 w 1714500"/>
              <a:gd name="T5" fmla="*/ 1107281 h 2214562"/>
              <a:gd name="T6" fmla="*/ 857250 w 1714500"/>
              <a:gd name="T7" fmla="*/ 0 h 2214562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83695 w 1714500"/>
              <a:gd name="T13" fmla="*/ 83695 h 2214562"/>
              <a:gd name="T14" fmla="*/ 1571621 w 1714500"/>
              <a:gd name="T15" fmla="*/ 2214562 h 22145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714500" h="2214562">
                <a:moveTo>
                  <a:pt x="285756" y="0"/>
                </a:moveTo>
                <a:lnTo>
                  <a:pt x="1428744" y="0"/>
                </a:lnTo>
                <a:lnTo>
                  <a:pt x="1714500" y="285756"/>
                </a:lnTo>
                <a:lnTo>
                  <a:pt x="1714500" y="2214562"/>
                </a:lnTo>
                <a:lnTo>
                  <a:pt x="0" y="2214562"/>
                </a:lnTo>
                <a:lnTo>
                  <a:pt x="0" y="285756"/>
                </a:lnTo>
                <a:cubicBezTo>
                  <a:pt x="0" y="127937"/>
                  <a:pt x="127937" y="0"/>
                  <a:pt x="285755" y="0"/>
                </a:cubicBezTo>
                <a:close/>
              </a:path>
            </a:pathLst>
          </a:custGeom>
          <a:solidFill>
            <a:srgbClr val="FBBB75"/>
          </a:solidFill>
          <a:ln w="25400" algn="ctr">
            <a:solidFill>
              <a:srgbClr val="FF660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9144000" cy="1000108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latin typeface="Century" pitchFamily="18" charset="0"/>
              </a:rPr>
              <a:t>ТЕРНОПІЛЬСЬКА ЗАГАЛЬНООСВІТНЯ ШКОЛА  І – ІІІ СТУПЕНІВ №2 ТЕРНОПІЛЬСЬКОЇ МІСЬКОЇ РАДИ  ТЕРНОПІЛЬСЬКОЇ ОБЛАСТІ</a:t>
            </a:r>
            <a:endParaRPr lang="ru-RU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bg1">
                  <a:lumMod val="50000"/>
                </a:schemeClr>
              </a:solidFill>
              <a:latin typeface="Century" pitchFamily="18" charset="0"/>
            </a:endParaRPr>
          </a:p>
        </p:txBody>
      </p:sp>
      <p:sp>
        <p:nvSpPr>
          <p:cNvPr id="2" name="Прямоугольник с одним вырезанным скругленным углом 7"/>
          <p:cNvSpPr/>
          <p:nvPr/>
        </p:nvSpPr>
        <p:spPr>
          <a:xfrm>
            <a:off x="3286116" y="2000240"/>
            <a:ext cx="5572164" cy="4429156"/>
          </a:xfrm>
          <a:prstGeom prst="snipRoundRect">
            <a:avLst/>
          </a:prstGeom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uk-UA" sz="28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Century" pitchFamily="18" charset="0"/>
            </a:endParaRPr>
          </a:p>
          <a:p>
            <a:pPr algn="ctr">
              <a:defRPr/>
            </a:pPr>
            <a:endParaRPr lang="uk-UA" sz="3200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Century" pitchFamily="18" charset="0"/>
            </a:endParaRPr>
          </a:p>
          <a:p>
            <a:pPr algn="ctr">
              <a:defRPr/>
            </a:pPr>
            <a:r>
              <a:rPr lang="uk-UA" sz="3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Century" pitchFamily="18" charset="0"/>
              </a:rPr>
              <a:t>ПОРТФОЛІО</a:t>
            </a:r>
            <a:endParaRPr lang="uk-UA" sz="36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Century" pitchFamily="18" charset="0"/>
            </a:endParaRPr>
          </a:p>
          <a:p>
            <a:pPr algn="ctr">
              <a:defRPr/>
            </a:pPr>
            <a:endParaRPr lang="uk-UA" sz="28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Century" pitchFamily="18" charset="0"/>
            </a:endParaRPr>
          </a:p>
          <a:p>
            <a:pPr algn="ctr">
              <a:defRPr/>
            </a:pPr>
            <a:endParaRPr lang="uk-UA" dirty="0"/>
          </a:p>
          <a:p>
            <a:pPr algn="ctr">
              <a:defRPr/>
            </a:pPr>
            <a:endParaRPr lang="uk-UA" dirty="0"/>
          </a:p>
          <a:p>
            <a:pPr algn="ctr">
              <a:defRPr/>
            </a:pPr>
            <a:endParaRPr lang="uk-UA" dirty="0"/>
          </a:p>
          <a:p>
            <a:pPr algn="ctr">
              <a:defRPr/>
            </a:pPr>
            <a:endParaRPr lang="uk-UA" dirty="0"/>
          </a:p>
          <a:p>
            <a:pPr algn="ctr">
              <a:defRPr/>
            </a:pPr>
            <a:endParaRPr lang="uk-UA" dirty="0"/>
          </a:p>
          <a:p>
            <a:pPr algn="ctr">
              <a:defRPr/>
            </a:pPr>
            <a:endParaRPr lang="uk-UA" dirty="0"/>
          </a:p>
          <a:p>
            <a:pPr algn="ctr">
              <a:defRPr/>
            </a:pPr>
            <a:endParaRPr lang="uk-UA" dirty="0"/>
          </a:p>
          <a:p>
            <a:pPr algn="ctr">
              <a:defRPr/>
            </a:pPr>
            <a:endParaRPr lang="uk-UA" dirty="0"/>
          </a:p>
          <a:p>
            <a:pPr algn="ctr">
              <a:defRPr/>
            </a:pPr>
            <a:endParaRPr lang="uk-UA" dirty="0"/>
          </a:p>
          <a:p>
            <a:pPr algn="ctr">
              <a:defRPr/>
            </a:pPr>
            <a:endParaRPr lang="uk-UA" dirty="0"/>
          </a:p>
          <a:p>
            <a:pPr algn="ctr">
              <a:defRPr/>
            </a:pPr>
            <a:endParaRPr lang="uk-UA" dirty="0"/>
          </a:p>
          <a:p>
            <a:pPr algn="ctr">
              <a:defRPr/>
            </a:pPr>
            <a:endParaRPr lang="uk-UA" dirty="0"/>
          </a:p>
          <a:p>
            <a:pPr algn="ctr">
              <a:defRPr/>
            </a:pPr>
            <a:endParaRPr lang="uk-UA" dirty="0"/>
          </a:p>
          <a:p>
            <a:pPr algn="ctr">
              <a:defRPr/>
            </a:pPr>
            <a:endParaRPr lang="uk-UA" dirty="0"/>
          </a:p>
          <a:p>
            <a:pPr algn="ctr">
              <a:defRPr/>
            </a:pPr>
            <a:endParaRPr lang="ru-RU" dirty="0"/>
          </a:p>
        </p:txBody>
      </p:sp>
      <p:sp>
        <p:nvSpPr>
          <p:cNvPr id="9" name="Прямоугольник с одним вырезанным скругленным углом 8"/>
          <p:cNvSpPr/>
          <p:nvPr/>
        </p:nvSpPr>
        <p:spPr>
          <a:xfrm>
            <a:off x="3428992" y="3071810"/>
            <a:ext cx="5357850" cy="3000372"/>
          </a:xfrm>
          <a:prstGeom prst="snipRound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r">
              <a:defRPr/>
            </a:pPr>
            <a:endParaRPr lang="uk-UA" sz="2400" dirty="0">
              <a:solidFill>
                <a:srgbClr val="000000"/>
              </a:solidFill>
              <a:latin typeface="Century" pitchFamily="18" charset="0"/>
            </a:endParaRPr>
          </a:p>
          <a:p>
            <a:pPr algn="r">
              <a:defRPr/>
            </a:pPr>
            <a:endParaRPr lang="en-US" sz="2400" dirty="0">
              <a:solidFill>
                <a:srgbClr val="000000"/>
              </a:solidFill>
              <a:latin typeface="Century" pitchFamily="18" charset="0"/>
            </a:endParaRPr>
          </a:p>
          <a:p>
            <a:pPr algn="ctr">
              <a:defRPr/>
            </a:pPr>
            <a:r>
              <a:rPr lang="uk-UA" sz="3600" b="1" i="1" dirty="0" smtClean="0">
                <a:solidFill>
                  <a:srgbClr val="3E1A0A"/>
                </a:solidFill>
                <a:latin typeface="Cambria" pitchFamily="18" charset="0"/>
              </a:rPr>
              <a:t>Гладій </a:t>
            </a:r>
          </a:p>
          <a:p>
            <a:pPr algn="ctr">
              <a:defRPr/>
            </a:pPr>
            <a:r>
              <a:rPr lang="uk-UA" sz="3600" b="1" i="1" dirty="0" smtClean="0">
                <a:solidFill>
                  <a:srgbClr val="3E1A0A"/>
                </a:solidFill>
                <a:latin typeface="Cambria" pitchFamily="18" charset="0"/>
              </a:rPr>
              <a:t>Любов </a:t>
            </a:r>
            <a:r>
              <a:rPr lang="uk-UA" sz="3600" b="1" i="1" dirty="0" err="1" smtClean="0">
                <a:solidFill>
                  <a:srgbClr val="3E1A0A"/>
                </a:solidFill>
                <a:latin typeface="Cambria" pitchFamily="18" charset="0"/>
              </a:rPr>
              <a:t>Корнилівни</a:t>
            </a:r>
            <a:endParaRPr lang="uk-UA" sz="2800" b="1" i="1" dirty="0" smtClean="0">
              <a:solidFill>
                <a:srgbClr val="3E1A0A"/>
              </a:solidFill>
              <a:latin typeface="Cambria" pitchFamily="18" charset="0"/>
            </a:endParaRPr>
          </a:p>
          <a:p>
            <a:pPr algn="r">
              <a:defRPr/>
            </a:pPr>
            <a:r>
              <a:rPr lang="uk-UA" sz="2600" dirty="0" smtClean="0">
                <a:solidFill>
                  <a:srgbClr val="3E1A0A"/>
                </a:solidFill>
                <a:latin typeface="Cambria" pitchFamily="18" charset="0"/>
              </a:rPr>
              <a:t>заступника директора школи</a:t>
            </a:r>
          </a:p>
          <a:p>
            <a:pPr algn="r">
              <a:defRPr/>
            </a:pPr>
            <a:r>
              <a:rPr lang="uk-UA" sz="2600" dirty="0" smtClean="0">
                <a:solidFill>
                  <a:srgbClr val="3E1A0A"/>
                </a:solidFill>
                <a:latin typeface="Cambria" pitchFamily="18" charset="0"/>
              </a:rPr>
              <a:t>учителя математики</a:t>
            </a:r>
          </a:p>
          <a:p>
            <a:pPr algn="r">
              <a:defRPr/>
            </a:pPr>
            <a:r>
              <a:rPr lang="uk-UA" sz="2600" dirty="0" smtClean="0">
                <a:solidFill>
                  <a:srgbClr val="3E1A0A"/>
                </a:solidFill>
                <a:latin typeface="Cambria" pitchFamily="18" charset="0"/>
              </a:rPr>
              <a:t>вищої </a:t>
            </a:r>
            <a:r>
              <a:rPr lang="uk-UA" sz="2600" dirty="0">
                <a:solidFill>
                  <a:srgbClr val="3E1A0A"/>
                </a:solidFill>
                <a:latin typeface="Cambria" pitchFamily="18" charset="0"/>
              </a:rPr>
              <a:t>категорії </a:t>
            </a:r>
          </a:p>
          <a:p>
            <a:pPr algn="r">
              <a:defRPr/>
            </a:pPr>
            <a:endParaRPr lang="en-US" sz="2400" dirty="0">
              <a:solidFill>
                <a:srgbClr val="000000"/>
              </a:solidFill>
              <a:latin typeface="Century" pitchFamily="18" charset="0"/>
            </a:endParaRPr>
          </a:p>
          <a:p>
            <a:pPr algn="r">
              <a:defRPr/>
            </a:pPr>
            <a:r>
              <a:rPr lang="uk-UA" sz="2400" dirty="0">
                <a:solidFill>
                  <a:srgbClr val="000000"/>
                </a:solidFill>
                <a:latin typeface="Century" pitchFamily="18" charset="0"/>
              </a:rPr>
              <a:t> </a:t>
            </a:r>
          </a:p>
          <a:p>
            <a:pPr algn="r">
              <a:defRPr/>
            </a:pPr>
            <a:r>
              <a:rPr lang="uk-UA" sz="2400" dirty="0">
                <a:solidFill>
                  <a:srgbClr val="000000"/>
                </a:solidFill>
                <a:latin typeface="Arial" charset="0"/>
              </a:rPr>
              <a:t> </a:t>
            </a:r>
            <a:endParaRPr lang="ru-RU" sz="2400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2050" name="Picture 2" descr="I:\Робота\фото\PB0392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500174"/>
            <a:ext cx="2493837" cy="228601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45" descr="C:\Documents and Settings\Попова СС\Local Settings\Temporary Internet Files\Content.IE5\49WA0XQX\j0428261[1].wmf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14348" y="4286256"/>
            <a:ext cx="1882149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7852"/>
    </mc:Choice>
    <mc:Fallback>
      <p:transition spd="slow" advTm="78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  <p:bldP spid="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785794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1077913" indent="450850" algn="ctr">
              <a:defRPr/>
            </a:pPr>
            <a:r>
              <a:rPr lang="ru-RU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" pitchFamily="18" charset="0"/>
              </a:rPr>
              <a:t>Рівні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" pitchFamily="18" charset="0"/>
              </a:rPr>
              <a:t> </a:t>
            </a:r>
            <a:r>
              <a:rPr lang="ru-RU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" pitchFamily="18" charset="0"/>
              </a:rPr>
              <a:t>узагальнення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" pitchFamily="18" charset="0"/>
              </a:rPr>
              <a:t> </a:t>
            </a:r>
            <a:r>
              <a:rPr lang="ru-RU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" pitchFamily="18" charset="0"/>
              </a:rPr>
              <a:t>і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" pitchFamily="18" charset="0"/>
              </a:rPr>
              <a:t> </a:t>
            </a:r>
            <a:r>
              <a:rPr lang="ru-RU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" pitchFamily="18" charset="0"/>
              </a:rPr>
              <a:t>систематизації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" pitchFamily="18" charset="0"/>
              </a:rPr>
              <a:t> </a:t>
            </a:r>
            <a:r>
              <a:rPr lang="ru-RU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" pitchFamily="18" charset="0"/>
              </a:rPr>
              <a:t>знань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entury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0"/>
            <a:ext cx="1643042" cy="785794"/>
          </a:xfrm>
          <a:prstGeom prst="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k-UA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" pitchFamily="18" charset="0"/>
              </a:rPr>
              <a:t>2013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entury" pitchFamily="18" charset="0"/>
            </a:endParaRPr>
          </a:p>
        </p:txBody>
      </p:sp>
      <p:sp>
        <p:nvSpPr>
          <p:cNvPr id="7" name="Прямоугольник с одним вырезанным скругленным углом 6"/>
          <p:cNvSpPr>
            <a:spLocks noChangeArrowheads="1"/>
          </p:cNvSpPr>
          <p:nvPr/>
        </p:nvSpPr>
        <p:spPr bwMode="auto">
          <a:xfrm>
            <a:off x="285750" y="1071563"/>
            <a:ext cx="1714500" cy="2143125"/>
          </a:xfrm>
          <a:custGeom>
            <a:avLst/>
            <a:gdLst>
              <a:gd name="T0" fmla="*/ 1714500 w 1714500"/>
              <a:gd name="T1" fmla="*/ 1071563 h 2143125"/>
              <a:gd name="T2" fmla="*/ 857250 w 1714500"/>
              <a:gd name="T3" fmla="*/ 2143125 h 2143125"/>
              <a:gd name="T4" fmla="*/ 0 w 1714500"/>
              <a:gd name="T5" fmla="*/ 1071563 h 2143125"/>
              <a:gd name="T6" fmla="*/ 857250 w 1714500"/>
              <a:gd name="T7" fmla="*/ 0 h 2143125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83695 w 1714500"/>
              <a:gd name="T13" fmla="*/ 83695 h 2143125"/>
              <a:gd name="T14" fmla="*/ 1571621 w 1714500"/>
              <a:gd name="T15" fmla="*/ 2143125 h 214312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714500" h="2143125">
                <a:moveTo>
                  <a:pt x="285756" y="0"/>
                </a:moveTo>
                <a:lnTo>
                  <a:pt x="1428744" y="0"/>
                </a:lnTo>
                <a:lnTo>
                  <a:pt x="1714500" y="285756"/>
                </a:lnTo>
                <a:lnTo>
                  <a:pt x="1714500" y="2143125"/>
                </a:lnTo>
                <a:lnTo>
                  <a:pt x="0" y="2143125"/>
                </a:lnTo>
                <a:lnTo>
                  <a:pt x="0" y="285756"/>
                </a:lnTo>
                <a:cubicBezTo>
                  <a:pt x="0" y="127937"/>
                  <a:pt x="127937" y="0"/>
                  <a:pt x="285755" y="0"/>
                </a:cubicBezTo>
                <a:close/>
              </a:path>
            </a:pathLst>
          </a:custGeom>
          <a:solidFill>
            <a:srgbClr val="FBBB75"/>
          </a:solidFill>
          <a:ln w="25400" algn="ctr">
            <a:solidFill>
              <a:srgbClr val="FF9933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642938"/>
            <a:ext cx="9144000" cy="142875"/>
          </a:xfrm>
          <a:prstGeom prst="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uk-UA" dirty="0"/>
          </a:p>
        </p:txBody>
      </p:sp>
      <p:sp>
        <p:nvSpPr>
          <p:cNvPr id="31" name="AutoShape 52"/>
          <p:cNvSpPr>
            <a:spLocks noChangeArrowheads="1"/>
          </p:cNvSpPr>
          <p:nvPr/>
        </p:nvSpPr>
        <p:spPr bwMode="gray">
          <a:xfrm>
            <a:off x="2123728" y="1340768"/>
            <a:ext cx="6552728" cy="936104"/>
          </a:xfrm>
          <a:prstGeom prst="roundRect">
            <a:avLst>
              <a:gd name="adj" fmla="val 50000"/>
            </a:avLst>
          </a:prstGeom>
          <a:noFill/>
          <a:ln w="57150" algn="ctr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pPr marL="457200" indent="-457200" algn="ctr">
              <a:lnSpc>
                <a:spcPct val="80000"/>
              </a:lnSpc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uk-UA" sz="2400" b="1" i="1" dirty="0" smtClean="0">
                <a:solidFill>
                  <a:srgbClr val="3E1A0A"/>
                </a:solidFill>
                <a:latin typeface="Times New Roman" pitchFamily="18" charset="0"/>
              </a:rPr>
              <a:t>1. Впорядкування матеріалу в межах теми</a:t>
            </a:r>
            <a:endParaRPr lang="en-US" sz="2400" b="1" i="1" dirty="0">
              <a:solidFill>
                <a:srgbClr val="3E1A0A"/>
              </a:solidFill>
              <a:latin typeface="Times New Roman" pitchFamily="18" charset="0"/>
            </a:endParaRPr>
          </a:p>
        </p:txBody>
      </p:sp>
      <p:sp>
        <p:nvSpPr>
          <p:cNvPr id="48" name="AutoShape 52"/>
          <p:cNvSpPr>
            <a:spLocks noChangeArrowheads="1"/>
          </p:cNvSpPr>
          <p:nvPr/>
        </p:nvSpPr>
        <p:spPr bwMode="gray">
          <a:xfrm>
            <a:off x="2123728" y="2492896"/>
            <a:ext cx="6696744" cy="864096"/>
          </a:xfrm>
          <a:prstGeom prst="roundRect">
            <a:avLst>
              <a:gd name="adj" fmla="val 50000"/>
            </a:avLst>
          </a:prstGeom>
          <a:noFill/>
          <a:ln w="5715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marL="457200" indent="-457200" eaLnBrk="0" hangingPunct="0">
              <a:lnSpc>
                <a:spcPct val="80000"/>
              </a:lnSpc>
            </a:pPr>
            <a:r>
              <a:rPr lang="uk-UA" sz="24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uk-UA" sz="2400" b="1" i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Зясування</a:t>
            </a:r>
            <a:r>
              <a:rPr lang="uk-UA" sz="24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місця вивченої теми в структурі курсу математики</a:t>
            </a:r>
            <a:endParaRPr lang="en-US" sz="2400" b="1" i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" name="AutoShape 52"/>
          <p:cNvSpPr>
            <a:spLocks noChangeArrowheads="1"/>
          </p:cNvSpPr>
          <p:nvPr/>
        </p:nvSpPr>
        <p:spPr bwMode="gray">
          <a:xfrm>
            <a:off x="2195736" y="3645024"/>
            <a:ext cx="6552728" cy="1008112"/>
          </a:xfrm>
          <a:prstGeom prst="roundRect">
            <a:avLst>
              <a:gd name="adj" fmla="val 50000"/>
            </a:avLst>
          </a:prstGeom>
          <a:noFill/>
          <a:ln w="57150" algn="ctr">
            <a:solidFill>
              <a:schemeClr val="accent3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 marL="457200" indent="-457200" eaLnBrk="0" hangingPunct="0">
              <a:lnSpc>
                <a:spcPct val="80000"/>
              </a:lnSpc>
              <a:defRPr/>
            </a:pPr>
            <a:r>
              <a:rPr lang="uk-UA" sz="24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Можливість практичного застосування розглянутої теми</a:t>
            </a:r>
            <a:endParaRPr lang="en-US" sz="600" b="1" i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7" name="Picture 1" descr="C:\Documents and Settings\Admin\Рабочий стол\images2.jp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1268760"/>
            <a:ext cx="1808237" cy="18002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5575"/>
    </mc:Choice>
    <mc:Fallback>
      <p:transition spd="slow" advTm="1557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1" grpId="0" animBg="1"/>
      <p:bldP spid="48" grpId="0" animBg="1"/>
      <p:bldP spid="8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785794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" pitchFamily="18" charset="0"/>
              </a:rPr>
              <a:t>		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entury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0"/>
            <a:ext cx="1643042" cy="785794"/>
          </a:xfrm>
          <a:prstGeom prst="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k-UA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" pitchFamily="18" charset="0"/>
              </a:rPr>
              <a:t>2013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entury" pitchFamily="18" charset="0"/>
            </a:endParaRPr>
          </a:p>
        </p:txBody>
      </p:sp>
      <p:sp>
        <p:nvSpPr>
          <p:cNvPr id="7" name="Прямоугольник с одним вырезанным скругленным углом 6"/>
          <p:cNvSpPr>
            <a:spLocks noChangeArrowheads="1"/>
          </p:cNvSpPr>
          <p:nvPr/>
        </p:nvSpPr>
        <p:spPr bwMode="auto">
          <a:xfrm>
            <a:off x="285750" y="1071563"/>
            <a:ext cx="1714500" cy="2143125"/>
          </a:xfrm>
          <a:custGeom>
            <a:avLst/>
            <a:gdLst>
              <a:gd name="T0" fmla="*/ 1714500 w 1714500"/>
              <a:gd name="T1" fmla="*/ 1071563 h 2143125"/>
              <a:gd name="T2" fmla="*/ 857250 w 1714500"/>
              <a:gd name="T3" fmla="*/ 2143125 h 2143125"/>
              <a:gd name="T4" fmla="*/ 0 w 1714500"/>
              <a:gd name="T5" fmla="*/ 1071563 h 2143125"/>
              <a:gd name="T6" fmla="*/ 857250 w 1714500"/>
              <a:gd name="T7" fmla="*/ 0 h 2143125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83695 w 1714500"/>
              <a:gd name="T13" fmla="*/ 83695 h 2143125"/>
              <a:gd name="T14" fmla="*/ 1571621 w 1714500"/>
              <a:gd name="T15" fmla="*/ 2143125 h 214312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714500" h="2143125">
                <a:moveTo>
                  <a:pt x="285756" y="0"/>
                </a:moveTo>
                <a:lnTo>
                  <a:pt x="1428744" y="0"/>
                </a:lnTo>
                <a:lnTo>
                  <a:pt x="1714500" y="285756"/>
                </a:lnTo>
                <a:lnTo>
                  <a:pt x="1714500" y="2143125"/>
                </a:lnTo>
                <a:lnTo>
                  <a:pt x="0" y="2143125"/>
                </a:lnTo>
                <a:lnTo>
                  <a:pt x="0" y="285756"/>
                </a:lnTo>
                <a:cubicBezTo>
                  <a:pt x="0" y="127937"/>
                  <a:pt x="127937" y="0"/>
                  <a:pt x="285755" y="0"/>
                </a:cubicBezTo>
                <a:close/>
              </a:path>
            </a:pathLst>
          </a:custGeom>
          <a:solidFill>
            <a:srgbClr val="FBBB75"/>
          </a:solidFill>
          <a:ln w="25400" algn="ctr">
            <a:solidFill>
              <a:srgbClr val="FF9933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642938"/>
            <a:ext cx="9144000" cy="142875"/>
          </a:xfrm>
          <a:prstGeom prst="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1619672" y="0"/>
            <a:ext cx="75243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Етапи узагальнення і систематизації</a:t>
            </a:r>
            <a:endParaRPr lang="uk-UA" sz="32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endParaRPr>
          </a:p>
        </p:txBody>
      </p:sp>
      <p:graphicFrame>
        <p:nvGraphicFramePr>
          <p:cNvPr id="13" name="Схема 12"/>
          <p:cNvGraphicFramePr/>
          <p:nvPr/>
        </p:nvGraphicFramePr>
        <p:xfrm>
          <a:off x="2051720" y="1484784"/>
          <a:ext cx="6696744" cy="3816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193" name="Picture 1" descr="C:\Documents and Settings\Admin\Рабочий стол\images.jpe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1628800"/>
            <a:ext cx="1728192" cy="1562472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9674"/>
    </mc:Choice>
    <mc:Fallback>
      <p:transition spd="slow" advTm="967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785794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1077913" indent="450850" algn="ctr">
              <a:defRPr/>
            </a:pPr>
            <a:r>
              <a:rPr lang="uk-UA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" pitchFamily="18" charset="0"/>
              </a:rPr>
              <a:t>Види уроків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entury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1643042" cy="785794"/>
          </a:xfrm>
          <a:prstGeom prst="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k-UA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" pitchFamily="18" charset="0"/>
              </a:rPr>
              <a:t>2013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entury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642938"/>
            <a:ext cx="9144000" cy="142875"/>
          </a:xfrm>
          <a:prstGeom prst="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aphicFrame>
        <p:nvGraphicFramePr>
          <p:cNvPr id="8" name="Схема 7"/>
          <p:cNvGraphicFramePr/>
          <p:nvPr/>
        </p:nvGraphicFramePr>
        <p:xfrm>
          <a:off x="1524000" y="980728"/>
          <a:ext cx="6936432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0938"/>
    </mc:Choice>
    <mc:Fallback>
      <p:transition spd="slow" advTm="209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Graphic spid="8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785794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" pitchFamily="18" charset="0"/>
              </a:rPr>
              <a:t>		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entury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0"/>
            <a:ext cx="1643042" cy="785794"/>
          </a:xfrm>
          <a:prstGeom prst="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k-UA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" pitchFamily="18" charset="0"/>
              </a:rPr>
              <a:t>2013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entury" pitchFamily="18" charset="0"/>
            </a:endParaRPr>
          </a:p>
        </p:txBody>
      </p:sp>
      <p:sp>
        <p:nvSpPr>
          <p:cNvPr id="7" name="Прямоугольник с одним вырезанным скругленным углом 6"/>
          <p:cNvSpPr>
            <a:spLocks noChangeArrowheads="1"/>
          </p:cNvSpPr>
          <p:nvPr/>
        </p:nvSpPr>
        <p:spPr bwMode="auto">
          <a:xfrm>
            <a:off x="285750" y="1071563"/>
            <a:ext cx="1714500" cy="2143125"/>
          </a:xfrm>
          <a:custGeom>
            <a:avLst/>
            <a:gdLst>
              <a:gd name="T0" fmla="*/ 1714500 w 1714500"/>
              <a:gd name="T1" fmla="*/ 1071563 h 2143125"/>
              <a:gd name="T2" fmla="*/ 857250 w 1714500"/>
              <a:gd name="T3" fmla="*/ 2143125 h 2143125"/>
              <a:gd name="T4" fmla="*/ 0 w 1714500"/>
              <a:gd name="T5" fmla="*/ 1071563 h 2143125"/>
              <a:gd name="T6" fmla="*/ 857250 w 1714500"/>
              <a:gd name="T7" fmla="*/ 0 h 2143125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83695 w 1714500"/>
              <a:gd name="T13" fmla="*/ 83695 h 2143125"/>
              <a:gd name="T14" fmla="*/ 1571621 w 1714500"/>
              <a:gd name="T15" fmla="*/ 2143125 h 214312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714500" h="2143125">
                <a:moveTo>
                  <a:pt x="285756" y="0"/>
                </a:moveTo>
                <a:lnTo>
                  <a:pt x="1428744" y="0"/>
                </a:lnTo>
                <a:lnTo>
                  <a:pt x="1714500" y="285756"/>
                </a:lnTo>
                <a:lnTo>
                  <a:pt x="1714500" y="2143125"/>
                </a:lnTo>
                <a:lnTo>
                  <a:pt x="0" y="2143125"/>
                </a:lnTo>
                <a:lnTo>
                  <a:pt x="0" y="285756"/>
                </a:lnTo>
                <a:cubicBezTo>
                  <a:pt x="0" y="127937"/>
                  <a:pt x="127937" y="0"/>
                  <a:pt x="285755" y="0"/>
                </a:cubicBezTo>
                <a:close/>
              </a:path>
            </a:pathLst>
          </a:custGeom>
          <a:solidFill>
            <a:srgbClr val="FBBB75"/>
          </a:solidFill>
          <a:ln w="25400" algn="ctr">
            <a:solidFill>
              <a:srgbClr val="FF9933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pic>
        <p:nvPicPr>
          <p:cNvPr id="9232" name="Picture 17" descr="pp_3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1412875"/>
            <a:ext cx="151130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0" y="642938"/>
            <a:ext cx="9144000" cy="142875"/>
          </a:xfrm>
          <a:prstGeom prst="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1763688" y="0"/>
            <a:ext cx="6912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		</a:t>
            </a:r>
            <a:r>
              <a:rPr lang="uk-UA" sz="3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Завдання</a:t>
            </a:r>
            <a:endParaRPr lang="uk-UA" sz="32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endParaRPr>
          </a:p>
        </p:txBody>
      </p:sp>
      <p:graphicFrame>
        <p:nvGraphicFramePr>
          <p:cNvPr id="9" name="Схема 8"/>
          <p:cNvGraphicFramePr/>
          <p:nvPr/>
        </p:nvGraphicFramePr>
        <p:xfrm>
          <a:off x="1979712" y="1124744"/>
          <a:ext cx="6804248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2456"/>
    </mc:Choice>
    <mc:Fallback>
      <p:transition spd="slow" advTm="2245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Graphic spid="9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785794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" pitchFamily="18" charset="0"/>
              </a:rPr>
              <a:t>		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entury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0"/>
            <a:ext cx="1643042" cy="785794"/>
          </a:xfrm>
          <a:prstGeom prst="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k-UA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" pitchFamily="18" charset="0"/>
              </a:rPr>
              <a:t>2013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entury" pitchFamily="18" charset="0"/>
            </a:endParaRPr>
          </a:p>
        </p:txBody>
      </p:sp>
      <p:sp>
        <p:nvSpPr>
          <p:cNvPr id="7" name="Прямоугольник с одним вырезанным скругленным углом 6"/>
          <p:cNvSpPr>
            <a:spLocks noChangeArrowheads="1"/>
          </p:cNvSpPr>
          <p:nvPr/>
        </p:nvSpPr>
        <p:spPr bwMode="auto">
          <a:xfrm>
            <a:off x="285750" y="1071563"/>
            <a:ext cx="1714500" cy="2143125"/>
          </a:xfrm>
          <a:custGeom>
            <a:avLst/>
            <a:gdLst>
              <a:gd name="T0" fmla="*/ 1714500 w 1714500"/>
              <a:gd name="T1" fmla="*/ 1071563 h 2143125"/>
              <a:gd name="T2" fmla="*/ 857250 w 1714500"/>
              <a:gd name="T3" fmla="*/ 2143125 h 2143125"/>
              <a:gd name="T4" fmla="*/ 0 w 1714500"/>
              <a:gd name="T5" fmla="*/ 1071563 h 2143125"/>
              <a:gd name="T6" fmla="*/ 857250 w 1714500"/>
              <a:gd name="T7" fmla="*/ 0 h 2143125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83695 w 1714500"/>
              <a:gd name="T13" fmla="*/ 83695 h 2143125"/>
              <a:gd name="T14" fmla="*/ 1571621 w 1714500"/>
              <a:gd name="T15" fmla="*/ 2143125 h 214312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714500" h="2143125">
                <a:moveTo>
                  <a:pt x="285756" y="0"/>
                </a:moveTo>
                <a:lnTo>
                  <a:pt x="1428744" y="0"/>
                </a:lnTo>
                <a:lnTo>
                  <a:pt x="1714500" y="285756"/>
                </a:lnTo>
                <a:lnTo>
                  <a:pt x="1714500" y="2143125"/>
                </a:lnTo>
                <a:lnTo>
                  <a:pt x="0" y="2143125"/>
                </a:lnTo>
                <a:lnTo>
                  <a:pt x="0" y="285756"/>
                </a:lnTo>
                <a:cubicBezTo>
                  <a:pt x="0" y="127937"/>
                  <a:pt x="127937" y="0"/>
                  <a:pt x="285755" y="0"/>
                </a:cubicBezTo>
                <a:close/>
              </a:path>
            </a:pathLst>
          </a:custGeom>
          <a:solidFill>
            <a:srgbClr val="FBBB75"/>
          </a:solidFill>
          <a:ln w="25400" algn="ctr">
            <a:solidFill>
              <a:srgbClr val="FF9933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pic>
        <p:nvPicPr>
          <p:cNvPr id="9232" name="Picture 17" descr="pp_3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1412875"/>
            <a:ext cx="151130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0" y="642938"/>
            <a:ext cx="9144000" cy="142875"/>
          </a:xfrm>
          <a:prstGeom prst="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1763688" y="188640"/>
            <a:ext cx="6912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          Структура уроку</a:t>
            </a:r>
            <a:endParaRPr lang="uk-UA" sz="2400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endParaRPr>
          </a:p>
        </p:txBody>
      </p:sp>
      <p:graphicFrame>
        <p:nvGraphicFramePr>
          <p:cNvPr id="9" name="Схема 8"/>
          <p:cNvGraphicFramePr/>
          <p:nvPr/>
        </p:nvGraphicFramePr>
        <p:xfrm>
          <a:off x="1979712" y="836712"/>
          <a:ext cx="6768752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7903"/>
    </mc:Choice>
    <mc:Fallback>
      <p:transition spd="slow" advTm="2790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Graphic spid="9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785794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1077913" indent="450850" algn="ctr">
              <a:defRPr/>
            </a:pPr>
            <a:r>
              <a:rPr lang="uk-UA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" pitchFamily="18" charset="0"/>
              </a:rPr>
              <a:t>Види роботи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entury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1643042" cy="785794"/>
          </a:xfrm>
          <a:prstGeom prst="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k-UA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" pitchFamily="18" charset="0"/>
              </a:rPr>
              <a:t>2013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entury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642938"/>
            <a:ext cx="9144000" cy="142875"/>
          </a:xfrm>
          <a:prstGeom prst="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aphicFrame>
        <p:nvGraphicFramePr>
          <p:cNvPr id="7" name="Схема 6"/>
          <p:cNvGraphicFramePr/>
          <p:nvPr/>
        </p:nvGraphicFramePr>
        <p:xfrm>
          <a:off x="395536" y="836712"/>
          <a:ext cx="8352928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4011"/>
    </mc:Choice>
    <mc:Fallback>
      <p:transition spd="slow" advTm="2401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Graphic spid="7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785794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1077913" indent="450850" algn="ctr">
              <a:defRPr/>
            </a:pPr>
            <a:r>
              <a:rPr lang="uk-UA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" pitchFamily="18" charset="0"/>
              </a:rPr>
              <a:t>Форми подання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entury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1643042" cy="785794"/>
          </a:xfrm>
          <a:prstGeom prst="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k-UA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" pitchFamily="18" charset="0"/>
              </a:rPr>
              <a:t>2013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entury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642938"/>
            <a:ext cx="9144000" cy="142875"/>
          </a:xfrm>
          <a:prstGeom prst="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aphicFrame>
        <p:nvGraphicFramePr>
          <p:cNvPr id="7" name="Схема 6"/>
          <p:cNvGraphicFramePr/>
          <p:nvPr/>
        </p:nvGraphicFramePr>
        <p:xfrm>
          <a:off x="539552" y="980728"/>
          <a:ext cx="8136904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7297"/>
    </mc:Choice>
    <mc:Fallback>
      <p:transition spd="slow" advTm="1729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Graphic spid="7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785794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1077913" indent="450850" algn="ctr">
              <a:defRPr/>
            </a:pPr>
            <a:r>
              <a:rPr lang="uk-UA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" pitchFamily="18" charset="0"/>
              </a:rPr>
              <a:t>Результати  педагогічної  діяльності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entury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0"/>
            <a:ext cx="1643042" cy="785794"/>
          </a:xfrm>
          <a:prstGeom prst="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k-UA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" pitchFamily="18" charset="0"/>
              </a:rPr>
              <a:t>2013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entury" pitchFamily="18" charset="0"/>
            </a:endParaRPr>
          </a:p>
        </p:txBody>
      </p:sp>
      <p:sp>
        <p:nvSpPr>
          <p:cNvPr id="7" name="Прямоугольник с одним вырезанным скругленным углом 6"/>
          <p:cNvSpPr>
            <a:spLocks noChangeArrowheads="1"/>
          </p:cNvSpPr>
          <p:nvPr/>
        </p:nvSpPr>
        <p:spPr bwMode="auto">
          <a:xfrm>
            <a:off x="285750" y="1071563"/>
            <a:ext cx="1714500" cy="2143125"/>
          </a:xfrm>
          <a:custGeom>
            <a:avLst/>
            <a:gdLst>
              <a:gd name="T0" fmla="*/ 1714500 w 1714500"/>
              <a:gd name="T1" fmla="*/ 1071563 h 2143125"/>
              <a:gd name="T2" fmla="*/ 857250 w 1714500"/>
              <a:gd name="T3" fmla="*/ 2143125 h 2143125"/>
              <a:gd name="T4" fmla="*/ 0 w 1714500"/>
              <a:gd name="T5" fmla="*/ 1071563 h 2143125"/>
              <a:gd name="T6" fmla="*/ 857250 w 1714500"/>
              <a:gd name="T7" fmla="*/ 0 h 2143125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83695 w 1714500"/>
              <a:gd name="T13" fmla="*/ 83695 h 2143125"/>
              <a:gd name="T14" fmla="*/ 1571621 w 1714500"/>
              <a:gd name="T15" fmla="*/ 2143125 h 214312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714500" h="2143125">
                <a:moveTo>
                  <a:pt x="285756" y="0"/>
                </a:moveTo>
                <a:lnTo>
                  <a:pt x="1428744" y="0"/>
                </a:lnTo>
                <a:lnTo>
                  <a:pt x="1714500" y="285756"/>
                </a:lnTo>
                <a:lnTo>
                  <a:pt x="1714500" y="2143125"/>
                </a:lnTo>
                <a:lnTo>
                  <a:pt x="0" y="2143125"/>
                </a:lnTo>
                <a:lnTo>
                  <a:pt x="0" y="285756"/>
                </a:lnTo>
                <a:cubicBezTo>
                  <a:pt x="0" y="127937"/>
                  <a:pt x="127937" y="0"/>
                  <a:pt x="285755" y="0"/>
                </a:cubicBezTo>
                <a:close/>
              </a:path>
            </a:pathLst>
          </a:custGeom>
          <a:solidFill>
            <a:srgbClr val="FBBB75"/>
          </a:solidFill>
          <a:ln w="25400" algn="ctr">
            <a:solidFill>
              <a:srgbClr val="FF9933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pic>
        <p:nvPicPr>
          <p:cNvPr id="9232" name="Picture 17" descr="pp_3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1412875"/>
            <a:ext cx="151130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0" y="642938"/>
            <a:ext cx="9144000" cy="142875"/>
          </a:xfrm>
          <a:prstGeom prst="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2214546" y="1000108"/>
            <a:ext cx="642942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850" algn="just"/>
            <a:r>
              <a:rPr lang="uk-UA" sz="2200" dirty="0" smtClean="0">
                <a:latin typeface="Century" pitchFamily="18" charset="0"/>
              </a:rPr>
              <a:t>Моїм творчим кредо є реалізація прогресивних  методів навчання, які можуть  забезпечити високий рівень засвоєння учнями вивченого матеріалу; зробити так, щоб навчання для дітей не було тягарем, а диктувалось їх внутрішньою потребою і бажанням здобувати знання. </a:t>
            </a:r>
            <a:endParaRPr lang="ru-RU" sz="2200" dirty="0">
              <a:latin typeface="Century" pitchFamily="18" charset="0"/>
            </a:endParaRPr>
          </a:p>
        </p:txBody>
      </p:sp>
      <p:graphicFrame>
        <p:nvGraphicFramePr>
          <p:cNvPr id="24" name="Диаграмма 23"/>
          <p:cNvGraphicFramePr/>
          <p:nvPr/>
        </p:nvGraphicFramePr>
        <p:xfrm>
          <a:off x="357158" y="3571876"/>
          <a:ext cx="3929090" cy="29289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7" name="Скругленный прямоугольник 26"/>
          <p:cNvSpPr/>
          <p:nvPr/>
        </p:nvSpPr>
        <p:spPr>
          <a:xfrm>
            <a:off x="4429124" y="3714752"/>
            <a:ext cx="4143404" cy="2628912"/>
          </a:xfrm>
          <a:prstGeom prst="round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  <a:outerShdw blurRad="65500" dist="38100" dir="5400000" rotWithShape="0">
              <a:srgbClr val="000000">
                <a:alpha val="40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indent="355600">
              <a:lnSpc>
                <a:spcPct val="80000"/>
              </a:lnSpc>
            </a:pPr>
            <a:r>
              <a:rPr lang="uk-UA" sz="2000" dirty="0" smtClean="0">
                <a:solidFill>
                  <a:srgbClr val="3E1A0A"/>
                </a:solidFill>
                <a:latin typeface="Century" pitchFamily="18" charset="0"/>
              </a:rPr>
              <a:t>Навчання повинно бути цікавим, яскравим, емоційно-образним. </a:t>
            </a:r>
            <a:r>
              <a:rPr lang="ru-RU" sz="2000" i="1" dirty="0" smtClean="0">
                <a:solidFill>
                  <a:srgbClr val="3E1A0A"/>
                </a:solidFill>
                <a:latin typeface="Century" pitchFamily="18" charset="0"/>
              </a:rPr>
              <a:t>„ </a:t>
            </a:r>
            <a:r>
              <a:rPr lang="ru-RU" sz="2000" i="1" dirty="0" err="1" smtClean="0">
                <a:solidFill>
                  <a:srgbClr val="3E1A0A"/>
                </a:solidFill>
                <a:latin typeface="Century" pitchFamily="18" charset="0"/>
              </a:rPr>
              <a:t>Нудні</a:t>
            </a:r>
            <a:r>
              <a:rPr lang="ru-RU" sz="2000" i="1" dirty="0" smtClean="0">
                <a:solidFill>
                  <a:srgbClr val="3E1A0A"/>
                </a:solidFill>
                <a:latin typeface="Century" pitchFamily="18" charset="0"/>
              </a:rPr>
              <a:t> уроки </a:t>
            </a:r>
            <a:r>
              <a:rPr lang="ru-RU" sz="2000" i="1" dirty="0" err="1" smtClean="0">
                <a:solidFill>
                  <a:srgbClr val="3E1A0A"/>
                </a:solidFill>
                <a:latin typeface="Century" pitchFamily="18" charset="0"/>
              </a:rPr>
              <a:t>тільки</a:t>
            </a:r>
            <a:r>
              <a:rPr lang="ru-RU" sz="2000" i="1" dirty="0" smtClean="0">
                <a:solidFill>
                  <a:srgbClr val="3E1A0A"/>
                </a:solidFill>
                <a:latin typeface="Century" pitchFamily="18" charset="0"/>
              </a:rPr>
              <a:t> </a:t>
            </a:r>
            <a:r>
              <a:rPr lang="ru-RU" sz="2000" i="1" dirty="0" err="1" smtClean="0">
                <a:solidFill>
                  <a:srgbClr val="3E1A0A"/>
                </a:solidFill>
                <a:latin typeface="Century" pitchFamily="18" charset="0"/>
              </a:rPr>
              <a:t>й</a:t>
            </a:r>
            <a:r>
              <a:rPr lang="ru-RU" sz="2000" i="1" dirty="0" smtClean="0">
                <a:solidFill>
                  <a:srgbClr val="3E1A0A"/>
                </a:solidFill>
                <a:latin typeface="Century" pitchFamily="18" charset="0"/>
              </a:rPr>
              <a:t> </a:t>
            </a:r>
            <a:r>
              <a:rPr lang="ru-RU" sz="2000" i="1" dirty="0" err="1" smtClean="0">
                <a:solidFill>
                  <a:srgbClr val="3E1A0A"/>
                </a:solidFill>
                <a:latin typeface="Century" pitchFamily="18" charset="0"/>
              </a:rPr>
              <a:t>можуть</a:t>
            </a:r>
            <a:r>
              <a:rPr lang="ru-RU" sz="2000" i="1" dirty="0" smtClean="0">
                <a:solidFill>
                  <a:srgbClr val="3E1A0A"/>
                </a:solidFill>
                <a:latin typeface="Century" pitchFamily="18" charset="0"/>
              </a:rPr>
              <a:t>, </a:t>
            </a:r>
            <a:r>
              <a:rPr lang="ru-RU" sz="2000" i="1" dirty="0" err="1" smtClean="0">
                <a:solidFill>
                  <a:srgbClr val="3E1A0A"/>
                </a:solidFill>
                <a:latin typeface="Century" pitchFamily="18" charset="0"/>
              </a:rPr>
              <a:t>що</a:t>
            </a:r>
            <a:r>
              <a:rPr lang="ru-RU" sz="2000" i="1" dirty="0" smtClean="0">
                <a:solidFill>
                  <a:srgbClr val="3E1A0A"/>
                </a:solidFill>
                <a:latin typeface="Century" pitchFamily="18" charset="0"/>
              </a:rPr>
              <a:t> </a:t>
            </a:r>
            <a:r>
              <a:rPr lang="ru-RU" sz="2000" i="1" dirty="0" err="1" smtClean="0">
                <a:solidFill>
                  <a:srgbClr val="3E1A0A"/>
                </a:solidFill>
                <a:latin typeface="Century" pitchFamily="18" charset="0"/>
              </a:rPr>
              <a:t>викликати</a:t>
            </a:r>
            <a:r>
              <a:rPr lang="ru-RU" sz="2000" i="1" dirty="0" smtClean="0">
                <a:solidFill>
                  <a:srgbClr val="3E1A0A"/>
                </a:solidFill>
                <a:latin typeface="Century" pitchFamily="18" charset="0"/>
              </a:rPr>
              <a:t> ненависть до </a:t>
            </a:r>
            <a:r>
              <a:rPr lang="ru-RU" sz="2000" i="1" dirty="0" err="1" smtClean="0">
                <a:solidFill>
                  <a:srgbClr val="3E1A0A"/>
                </a:solidFill>
                <a:latin typeface="Century" pitchFamily="18" charset="0"/>
              </a:rPr>
              <a:t>викладача</a:t>
            </a:r>
            <a:r>
              <a:rPr lang="ru-RU" sz="2000" i="1" dirty="0" smtClean="0">
                <a:solidFill>
                  <a:srgbClr val="3E1A0A"/>
                </a:solidFill>
                <a:latin typeface="Century" pitchFamily="18" charset="0"/>
              </a:rPr>
              <a:t> </a:t>
            </a:r>
            <a:r>
              <a:rPr lang="ru-RU" sz="2000" i="1" dirty="0" err="1" smtClean="0">
                <a:solidFill>
                  <a:srgbClr val="3E1A0A"/>
                </a:solidFill>
                <a:latin typeface="Century" pitchFamily="18" charset="0"/>
              </a:rPr>
              <a:t>і</a:t>
            </a:r>
            <a:r>
              <a:rPr lang="ru-RU" sz="2000" i="1" dirty="0" smtClean="0">
                <a:solidFill>
                  <a:srgbClr val="3E1A0A"/>
                </a:solidFill>
                <a:latin typeface="Century" pitchFamily="18" charset="0"/>
              </a:rPr>
              <a:t> </a:t>
            </a:r>
            <a:r>
              <a:rPr lang="ru-RU" sz="2000" i="1" dirty="0" err="1" smtClean="0">
                <a:solidFill>
                  <a:srgbClr val="3E1A0A"/>
                </a:solidFill>
                <a:latin typeface="Century" pitchFamily="18" charset="0"/>
              </a:rPr>
              <a:t>до</a:t>
            </a:r>
            <a:r>
              <a:rPr lang="ru-RU" sz="2000" i="1" dirty="0" smtClean="0">
                <a:solidFill>
                  <a:srgbClr val="3E1A0A"/>
                </a:solidFill>
                <a:latin typeface="Century" pitchFamily="18" charset="0"/>
              </a:rPr>
              <a:t> того, </a:t>
            </a:r>
            <a:r>
              <a:rPr lang="ru-RU" sz="2000" i="1" dirty="0" err="1" smtClean="0">
                <a:solidFill>
                  <a:srgbClr val="3E1A0A"/>
                </a:solidFill>
                <a:latin typeface="Century" pitchFamily="18" charset="0"/>
              </a:rPr>
              <a:t>що</a:t>
            </a:r>
            <a:r>
              <a:rPr lang="ru-RU" sz="2000" i="1" dirty="0" smtClean="0">
                <a:solidFill>
                  <a:srgbClr val="3E1A0A"/>
                </a:solidFill>
                <a:latin typeface="Century" pitchFamily="18" charset="0"/>
              </a:rPr>
              <a:t> </a:t>
            </a:r>
            <a:r>
              <a:rPr lang="ru-RU" sz="2000" i="1" dirty="0" err="1" smtClean="0">
                <a:solidFill>
                  <a:srgbClr val="3E1A0A"/>
                </a:solidFill>
                <a:latin typeface="Century" pitchFamily="18" charset="0"/>
              </a:rPr>
              <a:t>викладається</a:t>
            </a:r>
            <a:r>
              <a:rPr lang="ru-RU" sz="2000" i="1" dirty="0" smtClean="0">
                <a:solidFill>
                  <a:srgbClr val="3E1A0A"/>
                </a:solidFill>
                <a:latin typeface="Century" pitchFamily="18" charset="0"/>
              </a:rPr>
              <a:t>”  </a:t>
            </a:r>
          </a:p>
          <a:p>
            <a:pPr indent="355600" algn="r">
              <a:lnSpc>
                <a:spcPct val="80000"/>
              </a:lnSpc>
            </a:pPr>
            <a:r>
              <a:rPr lang="ru-RU" sz="2000" i="1" dirty="0" smtClean="0">
                <a:solidFill>
                  <a:srgbClr val="3E1A0A"/>
                </a:solidFill>
                <a:latin typeface="Century" pitchFamily="18" charset="0"/>
              </a:rPr>
              <a:t>(Ж.-Ж. Руссо)</a:t>
            </a:r>
            <a:r>
              <a:rPr lang="ru-RU" sz="2000" dirty="0" smtClean="0">
                <a:solidFill>
                  <a:srgbClr val="3E1A0A"/>
                </a:solidFill>
                <a:latin typeface="Century" pitchFamily="18" charset="0"/>
              </a:rPr>
              <a:t> 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32911"/>
    </mc:Choice>
    <mc:Fallback>
      <p:transition spd="slow" advTm="3291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3" grpId="0"/>
      <p:bldGraphic spid="24" grpId="0">
        <p:bldAsOne/>
      </p:bldGraphic>
      <p:bldP spid="2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785794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 		</a:t>
            </a:r>
            <a:r>
              <a:rPr lang="uk-UA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" pitchFamily="18" charset="0"/>
              </a:rPr>
              <a:t>Динаміка досягнень учнів</a:t>
            </a: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entury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642938"/>
            <a:ext cx="9144000" cy="142875"/>
          </a:xfrm>
          <a:prstGeom prst="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0"/>
            <a:ext cx="1643042" cy="785794"/>
          </a:xfrm>
          <a:prstGeom prst="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k-UA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" pitchFamily="18" charset="0"/>
              </a:rPr>
              <a:t>2013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entury" pitchFamily="18" charset="0"/>
            </a:endParaRPr>
          </a:p>
        </p:txBody>
      </p:sp>
      <p:sp>
        <p:nvSpPr>
          <p:cNvPr id="10" name="Прямоугольник с одним вырезанным скругленным углом 9"/>
          <p:cNvSpPr>
            <a:spLocks noChangeArrowheads="1"/>
          </p:cNvSpPr>
          <p:nvPr/>
        </p:nvSpPr>
        <p:spPr bwMode="auto">
          <a:xfrm>
            <a:off x="428596" y="1214422"/>
            <a:ext cx="1571625" cy="2071687"/>
          </a:xfrm>
          <a:custGeom>
            <a:avLst/>
            <a:gdLst>
              <a:gd name="T0" fmla="*/ 1571625 w 1571625"/>
              <a:gd name="T1" fmla="*/ 1035844 h 2071687"/>
              <a:gd name="T2" fmla="*/ 785813 w 1571625"/>
              <a:gd name="T3" fmla="*/ 2071687 h 2071687"/>
              <a:gd name="T4" fmla="*/ 0 w 1571625"/>
              <a:gd name="T5" fmla="*/ 1035844 h 2071687"/>
              <a:gd name="T6" fmla="*/ 785813 w 1571625"/>
              <a:gd name="T7" fmla="*/ 0 h 2071687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76720 w 1571625"/>
              <a:gd name="T13" fmla="*/ 76720 h 2071687"/>
              <a:gd name="T14" fmla="*/ 1440653 w 1571625"/>
              <a:gd name="T15" fmla="*/ 2071687 h 207168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71625" h="2071687">
                <a:moveTo>
                  <a:pt x="261943" y="0"/>
                </a:moveTo>
                <a:lnTo>
                  <a:pt x="1309682" y="0"/>
                </a:lnTo>
                <a:lnTo>
                  <a:pt x="1571625" y="261943"/>
                </a:lnTo>
                <a:lnTo>
                  <a:pt x="1571625" y="2071687"/>
                </a:lnTo>
                <a:lnTo>
                  <a:pt x="0" y="2071687"/>
                </a:lnTo>
                <a:lnTo>
                  <a:pt x="0" y="261943"/>
                </a:lnTo>
                <a:cubicBezTo>
                  <a:pt x="0" y="117275"/>
                  <a:pt x="117275" y="0"/>
                  <a:pt x="261942" y="0"/>
                </a:cubicBezTo>
                <a:close/>
              </a:path>
            </a:pathLst>
          </a:custGeom>
          <a:solidFill>
            <a:srgbClr val="FBBB75"/>
          </a:solidFill>
          <a:ln w="25400" algn="ctr">
            <a:solidFill>
              <a:srgbClr val="FF660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pic>
        <p:nvPicPr>
          <p:cNvPr id="1033" name="Рисунок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1500174"/>
            <a:ext cx="1428750" cy="1643063"/>
          </a:xfrm>
          <a:prstGeom prst="snipRound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7" name="Object 15"/>
          <p:cNvGraphicFramePr>
            <a:graphicFrameLocks noChangeAspect="1"/>
          </p:cNvGraphicFramePr>
          <p:nvPr/>
        </p:nvGraphicFramePr>
        <p:xfrm>
          <a:off x="2267744" y="2492896"/>
          <a:ext cx="6264696" cy="2952328"/>
        </p:xfrm>
        <a:graphic>
          <a:graphicData uri="http://schemas.openxmlformats.org/presentationml/2006/ole">
            <p:oleObj spid="_x0000_s1032" name="Диаграмма" r:id="rId5" imgW="6096000" imgH="4067251" progId="MSGraph.Chart.8">
              <p:embed followColorScheme="full"/>
            </p:oleObj>
          </a:graphicData>
        </a:graphic>
      </p:graphicFrame>
      <p:sp>
        <p:nvSpPr>
          <p:cNvPr id="1035" name="Прямоугольник 6"/>
          <p:cNvSpPr>
            <a:spLocks noChangeArrowheads="1"/>
          </p:cNvSpPr>
          <p:nvPr/>
        </p:nvSpPr>
        <p:spPr bwMode="auto">
          <a:xfrm>
            <a:off x="2699792" y="1196752"/>
            <a:ext cx="504056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uk-UA" sz="2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Рівень успішності учнів </a:t>
            </a:r>
            <a:r>
              <a:rPr lang="uk-UA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5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-</a:t>
            </a:r>
            <a:r>
              <a:rPr lang="uk-UA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А </a:t>
            </a:r>
            <a:r>
              <a:rPr lang="uk-UA" sz="2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класу</a:t>
            </a:r>
          </a:p>
          <a:p>
            <a:pPr algn="ctr" eaLnBrk="0" hangingPunct="0"/>
            <a:endParaRPr lang="ru-RU" b="1" dirty="0">
              <a:solidFill>
                <a:schemeClr val="bg1"/>
              </a:solidFill>
              <a:latin typeface="Arial" pitchFamily="34" charset="0"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1563"/>
    </mc:Choice>
    <mc:Fallback>
      <p:transition spd="slow" advTm="1156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OleChart spid="1027" grpId="0"/>
      <p:bldP spid="103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785794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 		</a:t>
            </a:r>
            <a:r>
              <a:rPr lang="uk-UA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" pitchFamily="18" charset="0"/>
              </a:rPr>
              <a:t>Динаміка досягнень учнів</a:t>
            </a: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entury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642938"/>
            <a:ext cx="9144000" cy="142875"/>
          </a:xfrm>
          <a:prstGeom prst="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0"/>
            <a:ext cx="1643042" cy="785794"/>
          </a:xfrm>
          <a:prstGeom prst="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k-UA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" pitchFamily="18" charset="0"/>
              </a:rPr>
              <a:t>2013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entury" pitchFamily="18" charset="0"/>
            </a:endParaRPr>
          </a:p>
        </p:txBody>
      </p:sp>
      <p:sp>
        <p:nvSpPr>
          <p:cNvPr id="1031" name="Прямоугольник 6"/>
          <p:cNvSpPr>
            <a:spLocks noChangeArrowheads="1"/>
          </p:cNvSpPr>
          <p:nvPr/>
        </p:nvSpPr>
        <p:spPr bwMode="auto">
          <a:xfrm>
            <a:off x="2051720" y="785794"/>
            <a:ext cx="6552728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uk-UA" sz="2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Рівень успішності учнів 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10-</a:t>
            </a:r>
            <a:r>
              <a:rPr lang="uk-UA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А класу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uk-UA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(алгебра)</a:t>
            </a:r>
            <a:endParaRPr lang="uk-UA" sz="24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</a:endParaRPr>
          </a:p>
          <a:p>
            <a:pPr algn="r" eaLnBrk="0" hangingPunct="0"/>
            <a:endParaRPr lang="ru-RU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0" name="Прямоугольник с одним вырезанным скругленным углом 9"/>
          <p:cNvSpPr>
            <a:spLocks noChangeArrowheads="1"/>
          </p:cNvSpPr>
          <p:nvPr/>
        </p:nvSpPr>
        <p:spPr bwMode="auto">
          <a:xfrm>
            <a:off x="428596" y="1214422"/>
            <a:ext cx="1571625" cy="2071687"/>
          </a:xfrm>
          <a:custGeom>
            <a:avLst/>
            <a:gdLst>
              <a:gd name="T0" fmla="*/ 1571625 w 1571625"/>
              <a:gd name="T1" fmla="*/ 1035844 h 2071687"/>
              <a:gd name="T2" fmla="*/ 785813 w 1571625"/>
              <a:gd name="T3" fmla="*/ 2071687 h 2071687"/>
              <a:gd name="T4" fmla="*/ 0 w 1571625"/>
              <a:gd name="T5" fmla="*/ 1035844 h 2071687"/>
              <a:gd name="T6" fmla="*/ 785813 w 1571625"/>
              <a:gd name="T7" fmla="*/ 0 h 2071687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76720 w 1571625"/>
              <a:gd name="T13" fmla="*/ 76720 h 2071687"/>
              <a:gd name="T14" fmla="*/ 1440653 w 1571625"/>
              <a:gd name="T15" fmla="*/ 2071687 h 207168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71625" h="2071687">
                <a:moveTo>
                  <a:pt x="261943" y="0"/>
                </a:moveTo>
                <a:lnTo>
                  <a:pt x="1309682" y="0"/>
                </a:lnTo>
                <a:lnTo>
                  <a:pt x="1571625" y="261943"/>
                </a:lnTo>
                <a:lnTo>
                  <a:pt x="1571625" y="2071687"/>
                </a:lnTo>
                <a:lnTo>
                  <a:pt x="0" y="2071687"/>
                </a:lnTo>
                <a:lnTo>
                  <a:pt x="0" y="261943"/>
                </a:lnTo>
                <a:cubicBezTo>
                  <a:pt x="0" y="117275"/>
                  <a:pt x="117275" y="0"/>
                  <a:pt x="261942" y="0"/>
                </a:cubicBezTo>
                <a:close/>
              </a:path>
            </a:pathLst>
          </a:custGeom>
          <a:solidFill>
            <a:srgbClr val="FBBB75"/>
          </a:solidFill>
          <a:ln w="25400" algn="ctr">
            <a:solidFill>
              <a:srgbClr val="FF660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pic>
        <p:nvPicPr>
          <p:cNvPr id="1033" name="Рисунок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1500174"/>
            <a:ext cx="1428750" cy="1643063"/>
          </a:xfrm>
          <a:prstGeom prst="snipRound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6" name="Object 13"/>
          <p:cNvGraphicFramePr>
            <a:graphicFrameLocks noChangeAspect="1"/>
          </p:cNvGraphicFramePr>
          <p:nvPr/>
        </p:nvGraphicFramePr>
        <p:xfrm>
          <a:off x="2214546" y="1285860"/>
          <a:ext cx="6192837" cy="2520950"/>
        </p:xfrm>
        <a:graphic>
          <a:graphicData uri="http://schemas.openxmlformats.org/presentationml/2006/ole">
            <p:oleObj spid="_x0000_s33805" name="Диаграмма" r:id="rId5" imgW="6096000" imgH="4067251" progId="MSGraph.Chart.8">
              <p:embed followColorScheme="full"/>
            </p:oleObj>
          </a:graphicData>
        </a:graphic>
      </p:graphicFrame>
      <p:graphicFrame>
        <p:nvGraphicFramePr>
          <p:cNvPr id="1028" name="Object 13"/>
          <p:cNvGraphicFramePr>
            <a:graphicFrameLocks noChangeAspect="1"/>
          </p:cNvGraphicFramePr>
          <p:nvPr/>
        </p:nvGraphicFramePr>
        <p:xfrm>
          <a:off x="1619672" y="4077072"/>
          <a:ext cx="6192837" cy="2376934"/>
        </p:xfrm>
        <a:graphic>
          <a:graphicData uri="http://schemas.openxmlformats.org/presentationml/2006/ole">
            <p:oleObj spid="_x0000_s33806" name="Диаграмма" r:id="rId6" imgW="6096000" imgH="4067251" progId="MSGraph.Chart.8">
              <p:embed followColorScheme="full"/>
            </p:oleObj>
          </a:graphicData>
        </a:graphic>
      </p:graphicFrame>
      <p:sp>
        <p:nvSpPr>
          <p:cNvPr id="13" name="Прямоугольник 6"/>
          <p:cNvSpPr>
            <a:spLocks noChangeArrowheads="1"/>
          </p:cNvSpPr>
          <p:nvPr/>
        </p:nvSpPr>
        <p:spPr bwMode="auto">
          <a:xfrm>
            <a:off x="1475656" y="3645024"/>
            <a:ext cx="6768752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uk-UA" sz="2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Рівень успішності учнів 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10-</a:t>
            </a:r>
            <a:r>
              <a:rPr lang="uk-UA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А класу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uk-UA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(геометрія)</a:t>
            </a:r>
            <a:endParaRPr lang="uk-UA" sz="24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</a:endParaRPr>
          </a:p>
          <a:p>
            <a:pPr algn="r" eaLnBrk="0" hangingPunct="0"/>
            <a:endParaRPr lang="ru-RU" b="1" dirty="0">
              <a:solidFill>
                <a:schemeClr val="bg1"/>
              </a:solidFill>
              <a:latin typeface="Arial" pitchFamily="34" charset="0"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4083"/>
    </mc:Choice>
    <mc:Fallback>
      <p:transition spd="slow" advTm="2408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31" grpId="0"/>
      <p:bldOleChart spid="1026" grpId="0"/>
      <p:bldOleChart spid="1028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School-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838200" y="381000"/>
            <a:ext cx="5867400" cy="3048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uk-UA" sz="2800" i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atura MT Script Capitals" pitchFamily="66" charset="0"/>
              </a:rPr>
              <a:t>Портфоліо</a:t>
            </a:r>
            <a:r>
              <a:rPr lang="uk-UA" sz="4000" i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atura MT Script Capitals" pitchFamily="66" charset="0"/>
              </a:rPr>
              <a:t> </a:t>
            </a:r>
            <a:r>
              <a:rPr lang="uk-UA" sz="2800" i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atura MT Script Capitals" pitchFamily="66" charset="0"/>
              </a:rPr>
              <a:t>вчителя – це…</a:t>
            </a:r>
            <a:endParaRPr lang="ru-RU" sz="2800" i="1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Matura MT Script Capitals" pitchFamily="66" charset="0"/>
            </a:endParaRP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7200" y="990600"/>
            <a:ext cx="5105400" cy="3429000"/>
          </a:xfrm>
        </p:spPr>
        <p:txBody>
          <a:bodyPr/>
          <a:lstStyle/>
          <a:p>
            <a:pPr algn="l" eaLnBrk="1" hangingPunct="1">
              <a:lnSpc>
                <a:spcPct val="80000"/>
              </a:lnSpc>
              <a:defRPr/>
            </a:pPr>
            <a:r>
              <a:rPr lang="uk-UA" sz="2400" b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</a:t>
            </a:r>
            <a:r>
              <a:rPr lang="uk-UA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– </a:t>
            </a:r>
            <a:r>
              <a:rPr lang="uk-UA" sz="2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педагогічні інновації</a:t>
            </a:r>
          </a:p>
          <a:p>
            <a:pPr algn="l" eaLnBrk="1" hangingPunct="1">
              <a:lnSpc>
                <a:spcPct val="80000"/>
              </a:lnSpc>
              <a:defRPr/>
            </a:pPr>
            <a:r>
              <a:rPr lang="uk-UA" sz="2400" b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</a:t>
            </a:r>
            <a:r>
              <a:rPr lang="uk-UA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– </a:t>
            </a:r>
            <a:r>
              <a:rPr lang="uk-UA" sz="2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освітні маршрути</a:t>
            </a:r>
          </a:p>
          <a:p>
            <a:pPr algn="l" eaLnBrk="1" hangingPunct="1">
              <a:lnSpc>
                <a:spcPct val="80000"/>
              </a:lnSpc>
              <a:defRPr/>
            </a:pPr>
            <a:r>
              <a:rPr lang="uk-UA" sz="2400" b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</a:t>
            </a:r>
            <a:r>
              <a:rPr lang="uk-UA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– </a:t>
            </a:r>
            <a:r>
              <a:rPr lang="uk-UA" sz="2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робота над собою</a:t>
            </a:r>
          </a:p>
          <a:p>
            <a:pPr algn="l" eaLnBrk="1" hangingPunct="1">
              <a:lnSpc>
                <a:spcPct val="80000"/>
              </a:lnSpc>
              <a:defRPr/>
            </a:pPr>
            <a:r>
              <a:rPr lang="uk-UA" sz="2400" b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</a:t>
            </a:r>
            <a:r>
              <a:rPr lang="uk-UA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– </a:t>
            </a:r>
            <a:r>
              <a:rPr lang="uk-UA" sz="2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технології навчання</a:t>
            </a:r>
          </a:p>
          <a:p>
            <a:pPr algn="l" eaLnBrk="1" hangingPunct="1">
              <a:lnSpc>
                <a:spcPct val="80000"/>
              </a:lnSpc>
              <a:defRPr/>
            </a:pPr>
            <a:r>
              <a:rPr lang="uk-UA" sz="2400" b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Ф</a:t>
            </a:r>
            <a:r>
              <a:rPr lang="uk-UA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uk-UA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– </a:t>
            </a:r>
            <a:r>
              <a:rPr lang="uk-UA" sz="2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фіксування результатів</a:t>
            </a:r>
          </a:p>
          <a:p>
            <a:pPr algn="l" eaLnBrk="1" hangingPunct="1">
              <a:lnSpc>
                <a:spcPct val="80000"/>
              </a:lnSpc>
              <a:defRPr/>
            </a:pPr>
            <a:r>
              <a:rPr lang="uk-UA" sz="2400" b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</a:t>
            </a:r>
            <a:r>
              <a:rPr lang="uk-UA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– </a:t>
            </a:r>
            <a:r>
              <a:rPr lang="uk-UA" sz="2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оцінка власних досягнень</a:t>
            </a:r>
          </a:p>
          <a:p>
            <a:pPr algn="l" eaLnBrk="1" hangingPunct="1">
              <a:lnSpc>
                <a:spcPct val="80000"/>
              </a:lnSpc>
              <a:defRPr/>
            </a:pPr>
            <a:r>
              <a:rPr lang="uk-UA" sz="2400" b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Л</a:t>
            </a:r>
            <a:r>
              <a:rPr lang="uk-UA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– </a:t>
            </a:r>
            <a:r>
              <a:rPr lang="uk-UA" sz="2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любов до професії</a:t>
            </a:r>
          </a:p>
          <a:p>
            <a:pPr algn="l" eaLnBrk="1" hangingPunct="1">
              <a:lnSpc>
                <a:spcPct val="80000"/>
              </a:lnSpc>
              <a:defRPr/>
            </a:pPr>
            <a:r>
              <a:rPr lang="uk-UA" sz="2400" b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І</a:t>
            </a:r>
            <a:r>
              <a:rPr lang="uk-UA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uk-UA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– </a:t>
            </a:r>
            <a:r>
              <a:rPr lang="uk-UA" sz="2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імпульс до активності</a:t>
            </a:r>
          </a:p>
          <a:p>
            <a:pPr algn="l" eaLnBrk="1" hangingPunct="1">
              <a:lnSpc>
                <a:spcPct val="80000"/>
              </a:lnSpc>
              <a:defRPr/>
            </a:pPr>
            <a:r>
              <a:rPr lang="uk-UA" sz="2400" b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</a:t>
            </a:r>
            <a:r>
              <a:rPr lang="uk-UA" sz="2400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uk-UA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– </a:t>
            </a:r>
            <a:r>
              <a:rPr lang="uk-UA" sz="2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об</a:t>
            </a:r>
            <a:r>
              <a:rPr lang="en-US" sz="2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`</a:t>
            </a:r>
            <a:r>
              <a:rPr lang="uk-UA" sz="24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єктивний</a:t>
            </a:r>
            <a:r>
              <a:rPr lang="uk-UA" sz="2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погляд на себе</a:t>
            </a:r>
            <a:endParaRPr lang="ru-RU" sz="2400" i="1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 advTm="3364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1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41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41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410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/>
      <p:bldP spid="4100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785794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 		</a:t>
            </a:r>
            <a:r>
              <a:rPr lang="uk-UA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Досягнення, публікації </a:t>
            </a: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entury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642938"/>
            <a:ext cx="9144000" cy="142875"/>
          </a:xfrm>
          <a:prstGeom prst="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0"/>
            <a:ext cx="1643042" cy="785794"/>
          </a:xfrm>
          <a:prstGeom prst="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k-UA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" pitchFamily="18" charset="0"/>
              </a:rPr>
              <a:t>2013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entury" pitchFamily="18" charset="0"/>
            </a:endParaRPr>
          </a:p>
        </p:txBody>
      </p:sp>
      <p:sp>
        <p:nvSpPr>
          <p:cNvPr id="8" name="Прямоугольник с одним вырезанным скругленным углом 7"/>
          <p:cNvSpPr/>
          <p:nvPr/>
        </p:nvSpPr>
        <p:spPr>
          <a:xfrm>
            <a:off x="214313" y="1071563"/>
            <a:ext cx="1714500" cy="1857375"/>
          </a:xfrm>
          <a:prstGeom prst="snip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2298" name="Picture 15" descr="competiti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142984"/>
            <a:ext cx="1584325" cy="1730373"/>
          </a:xfrm>
          <a:prstGeom prst="snip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hoto" descr="http://img1.connect.ua/f_23530_350934_886092736_4.jpg"/>
          <p:cNvPicPr>
            <a:picLocks noChangeAspect="1" noChangeArrowheads="1"/>
          </p:cNvPicPr>
          <p:nvPr/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86512" y="4500570"/>
            <a:ext cx="2592862" cy="1960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6" cstate="print">
            <a:lum contrast="20000"/>
          </a:blip>
          <a:srcRect/>
          <a:stretch>
            <a:fillRect/>
          </a:stretch>
        </p:blipFill>
        <p:spPr bwMode="auto">
          <a:xfrm rot="21287436">
            <a:off x="4698150" y="929763"/>
            <a:ext cx="2180599" cy="2877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 descr="7аооо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1042025">
            <a:off x="2142357" y="1234337"/>
            <a:ext cx="2500331" cy="310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Picture 5"/>
          <p:cNvPicPr>
            <a:picLocks noChangeAspect="1" noChangeArrowheads="1"/>
          </p:cNvPicPr>
          <p:nvPr/>
        </p:nvPicPr>
        <p:blipFill>
          <a:blip r:embed="rId8" cstate="print">
            <a:lum contrast="20000"/>
          </a:blip>
          <a:srcRect/>
          <a:stretch>
            <a:fillRect/>
          </a:stretch>
        </p:blipFill>
        <p:spPr bwMode="auto">
          <a:xfrm rot="315736">
            <a:off x="4199233" y="3511935"/>
            <a:ext cx="1944216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9" cstate="print">
            <a:lum contrast="20000"/>
          </a:blip>
          <a:srcRect/>
          <a:stretch>
            <a:fillRect/>
          </a:stretch>
        </p:blipFill>
        <p:spPr bwMode="auto">
          <a:xfrm>
            <a:off x="6588224" y="836712"/>
            <a:ext cx="2339751" cy="3272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10" cstate="print">
            <a:lum contrast="20000"/>
          </a:blip>
          <a:srcRect/>
          <a:stretch>
            <a:fillRect/>
          </a:stretch>
        </p:blipFill>
        <p:spPr bwMode="auto">
          <a:xfrm rot="21122410">
            <a:off x="452406" y="3126864"/>
            <a:ext cx="2088232" cy="3046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2153"/>
    </mc:Choice>
    <mc:Fallback>
      <p:transition spd="slow" advTm="121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785794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 		</a:t>
            </a:r>
            <a:r>
              <a:rPr lang="uk-UA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Досягнення, публікації </a:t>
            </a: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entury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642938"/>
            <a:ext cx="9144000" cy="142875"/>
          </a:xfrm>
          <a:prstGeom prst="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0"/>
            <a:ext cx="1643042" cy="785794"/>
          </a:xfrm>
          <a:prstGeom prst="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k-UA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" pitchFamily="18" charset="0"/>
              </a:rPr>
              <a:t>2013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entury" pitchFamily="18" charset="0"/>
            </a:endParaRPr>
          </a:p>
        </p:txBody>
      </p:sp>
      <p:sp>
        <p:nvSpPr>
          <p:cNvPr id="8" name="Прямоугольник с одним вырезанным скругленным углом 7"/>
          <p:cNvSpPr>
            <a:spLocks noChangeArrowheads="1"/>
          </p:cNvSpPr>
          <p:nvPr/>
        </p:nvSpPr>
        <p:spPr bwMode="auto">
          <a:xfrm>
            <a:off x="6858016" y="1142984"/>
            <a:ext cx="1714500" cy="2214563"/>
          </a:xfrm>
          <a:custGeom>
            <a:avLst/>
            <a:gdLst>
              <a:gd name="T0" fmla="*/ 1714500 w 1714500"/>
              <a:gd name="T1" fmla="*/ 1107282 h 2214563"/>
              <a:gd name="T2" fmla="*/ 857250 w 1714500"/>
              <a:gd name="T3" fmla="*/ 2214563 h 2214563"/>
              <a:gd name="T4" fmla="*/ 0 w 1714500"/>
              <a:gd name="T5" fmla="*/ 1107282 h 2214563"/>
              <a:gd name="T6" fmla="*/ 857250 w 1714500"/>
              <a:gd name="T7" fmla="*/ 0 h 2214563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83695 w 1714500"/>
              <a:gd name="T13" fmla="*/ 83695 h 2214563"/>
              <a:gd name="T14" fmla="*/ 1571621 w 1714500"/>
              <a:gd name="T15" fmla="*/ 2214563 h 221456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714500" h="2214563">
                <a:moveTo>
                  <a:pt x="285756" y="0"/>
                </a:moveTo>
                <a:lnTo>
                  <a:pt x="1428744" y="0"/>
                </a:lnTo>
                <a:lnTo>
                  <a:pt x="1714500" y="285756"/>
                </a:lnTo>
                <a:lnTo>
                  <a:pt x="1714500" y="2214563"/>
                </a:lnTo>
                <a:lnTo>
                  <a:pt x="0" y="2214563"/>
                </a:lnTo>
                <a:lnTo>
                  <a:pt x="0" y="285756"/>
                </a:lnTo>
                <a:cubicBezTo>
                  <a:pt x="0" y="127937"/>
                  <a:pt x="127937" y="0"/>
                  <a:pt x="285755" y="0"/>
                </a:cubicBezTo>
                <a:close/>
              </a:path>
            </a:pathLst>
          </a:custGeom>
          <a:solidFill>
            <a:srgbClr val="FBBB75"/>
          </a:solidFill>
          <a:ln w="25400" algn="ctr">
            <a:solidFill>
              <a:srgbClr val="FF9933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pic>
        <p:nvPicPr>
          <p:cNvPr id="15" name="Picture 2" descr="http://s.rimg.info/aee36fd9ad4f343ebeb4c08bf03607ed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2264" y="1357298"/>
            <a:ext cx="1951314" cy="1785950"/>
          </a:xfrm>
          <a:prstGeom prst="rect">
            <a:avLst/>
          </a:prstGeom>
          <a:noFill/>
        </p:spPr>
      </p:pic>
      <p:pic>
        <p:nvPicPr>
          <p:cNvPr id="11" name="Рисунок 10" descr="Рисунок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635896" y="1412776"/>
            <a:ext cx="1540649" cy="2232000"/>
          </a:xfrm>
          <a:prstGeom prst="rect">
            <a:avLst/>
          </a:prstGeom>
        </p:spPr>
      </p:pic>
      <p:pic>
        <p:nvPicPr>
          <p:cNvPr id="13" name="Рисунок 12" descr="Рисунок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051720" y="1124744"/>
            <a:ext cx="1546241" cy="2232000"/>
          </a:xfrm>
          <a:prstGeom prst="rect">
            <a:avLst/>
          </a:prstGeom>
        </p:spPr>
      </p:pic>
      <p:pic>
        <p:nvPicPr>
          <p:cNvPr id="16" name="Рисунок 15" descr="Рисунок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67544" y="908720"/>
            <a:ext cx="1554995" cy="2232000"/>
          </a:xfrm>
          <a:prstGeom prst="rect">
            <a:avLst/>
          </a:prstGeom>
        </p:spPr>
      </p:pic>
      <p:pic>
        <p:nvPicPr>
          <p:cNvPr id="17" name="Рисунок 16" descr="Рисунок4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635896" y="3717032"/>
            <a:ext cx="1560821" cy="2232000"/>
          </a:xfrm>
          <a:prstGeom prst="rect">
            <a:avLst/>
          </a:prstGeom>
        </p:spPr>
      </p:pic>
      <p:pic>
        <p:nvPicPr>
          <p:cNvPr id="18" name="Рисунок 17" descr="Рисунок5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292080" y="3861048"/>
            <a:ext cx="1580567" cy="2232000"/>
          </a:xfrm>
          <a:prstGeom prst="rect">
            <a:avLst/>
          </a:prstGeom>
        </p:spPr>
      </p:pic>
      <p:pic>
        <p:nvPicPr>
          <p:cNvPr id="19" name="Рисунок 18" descr="Рисунок6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979712" y="3429000"/>
            <a:ext cx="1581752" cy="2232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8876"/>
    </mc:Choice>
    <mc:Fallback>
      <p:transition spd="slow" advTm="887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5000628" y="882650"/>
            <a:ext cx="3714776" cy="292893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85720" y="857232"/>
            <a:ext cx="3714776" cy="294957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0" y="642938"/>
            <a:ext cx="9144000" cy="142875"/>
          </a:xfrm>
          <a:prstGeom prst="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0"/>
            <a:ext cx="1643042" cy="785794"/>
          </a:xfrm>
          <a:prstGeom prst="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k-UA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" pitchFamily="18" charset="0"/>
              </a:rPr>
              <a:t>2013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entury" pitchFamily="18" charset="0"/>
            </a:endParaRPr>
          </a:p>
        </p:txBody>
      </p:sp>
      <p:sp>
        <p:nvSpPr>
          <p:cNvPr id="15367" name="Прямоугольник 9"/>
          <p:cNvSpPr>
            <a:spLocks noChangeArrowheads="1"/>
          </p:cNvSpPr>
          <p:nvPr/>
        </p:nvSpPr>
        <p:spPr bwMode="auto">
          <a:xfrm>
            <a:off x="500063" y="6286500"/>
            <a:ext cx="19478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b="1">
                <a:solidFill>
                  <a:srgbClr val="F2F2F2"/>
                </a:solidFill>
                <a:latin typeface="Arial" pitchFamily="34" charset="0"/>
              </a:rPr>
              <a:t>Юхимович О.А.</a:t>
            </a:r>
            <a:endParaRPr lang="ru-RU" b="1">
              <a:solidFill>
                <a:srgbClr val="F2F2F2"/>
              </a:solidFill>
              <a:latin typeface="Arial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85720" y="3933825"/>
            <a:ext cx="3786202" cy="278132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370" name="Text Box 15"/>
          <p:cNvSpPr txBox="1">
            <a:spLocks noChangeArrowheads="1"/>
          </p:cNvSpPr>
          <p:nvPr/>
        </p:nvSpPr>
        <p:spPr bwMode="auto">
          <a:xfrm>
            <a:off x="1527175" y="-3206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uk-UA"/>
          </a:p>
        </p:txBody>
      </p:sp>
      <p:sp>
        <p:nvSpPr>
          <p:cNvPr id="15376" name="Rectangle 16"/>
          <p:cNvSpPr>
            <a:spLocks noChangeArrowheads="1"/>
          </p:cNvSpPr>
          <p:nvPr/>
        </p:nvSpPr>
        <p:spPr bwMode="auto">
          <a:xfrm>
            <a:off x="1619250" y="0"/>
            <a:ext cx="7524750" cy="692150"/>
          </a:xfrm>
          <a:prstGeom prst="rect">
            <a:avLst/>
          </a:prstGeom>
          <a:gradFill rotWithShape="1">
            <a:gsLst>
              <a:gs pos="0">
                <a:srgbClr val="CFCFCF"/>
              </a:gs>
              <a:gs pos="100000">
                <a:srgbClr val="B2B2B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uk-UA" sz="4000" b="1" dirty="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Навчаючись – ростемо!</a:t>
            </a:r>
            <a:endParaRPr lang="ru-RU" sz="4000" b="1" dirty="0">
              <a:solidFill>
                <a:srgbClr val="FF99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4349" name="Text Box 13"/>
          <p:cNvSpPr txBox="1">
            <a:spLocks noChangeArrowheads="1"/>
          </p:cNvSpPr>
          <p:nvPr/>
        </p:nvSpPr>
        <p:spPr bwMode="auto">
          <a:xfrm>
            <a:off x="4000496" y="2071678"/>
            <a:ext cx="1071570" cy="338554"/>
          </a:xfrm>
          <a:prstGeom prst="rect">
            <a:avLst/>
          </a:prstGeom>
          <a:solidFill>
            <a:srgbClr val="FBBB75"/>
          </a:solidFill>
          <a:ln w="28575">
            <a:solidFill>
              <a:srgbClr val="FF9933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uk-UA" sz="16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5-А клас</a:t>
            </a:r>
            <a:endParaRPr lang="ru-RU" sz="1600" b="1" dirty="0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</p:txBody>
      </p:sp>
      <p:pic>
        <p:nvPicPr>
          <p:cNvPr id="5122" name="Picture 2" descr="H:\Гладфй Урок ФОТО\IMG_305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000108"/>
            <a:ext cx="3571900" cy="2643206"/>
          </a:xfrm>
          <a:prstGeom prst="roundRect">
            <a:avLst/>
          </a:prstGeom>
          <a:noFill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4" y="1000108"/>
            <a:ext cx="3523991" cy="2643206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Скругленный прямоугольник 17"/>
          <p:cNvSpPr/>
          <p:nvPr/>
        </p:nvSpPr>
        <p:spPr>
          <a:xfrm>
            <a:off x="5000628" y="3933825"/>
            <a:ext cx="3786202" cy="278132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35844" name="Picture 4" descr="C:\Documents and Settings\Admin\Рабочий стол\Диск_Гладій\7_Фотовернісаж\У робочій обстановці\Фото011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4005064"/>
            <a:ext cx="3574704" cy="2592288"/>
          </a:xfrm>
          <a:prstGeom prst="roundRect">
            <a:avLst/>
          </a:prstGeom>
          <a:noFill/>
        </p:spPr>
      </p:pic>
      <p:pic>
        <p:nvPicPr>
          <p:cNvPr id="35846" name="Picture 6" descr="C:\Documents and Settings\Admin\Рабочий стол\Диск_Гладій\7_Фотовернісаж\У робочій обстановці\IMG_305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76056" y="4005064"/>
            <a:ext cx="3672408" cy="2628335"/>
          </a:xfrm>
          <a:prstGeom prst="roundRect">
            <a:avLst/>
          </a:prstGeom>
          <a:noFill/>
        </p:spPr>
      </p:pic>
      <p:pic>
        <p:nvPicPr>
          <p:cNvPr id="20" name="Рисунок 19" descr="apogoda-9.gif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43306" y="2786058"/>
            <a:ext cx="1857375" cy="196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6337"/>
    </mc:Choice>
    <mc:Fallback>
      <p:transition spd="slow" advTm="1633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3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6" grpId="0" animBg="1"/>
      <p:bldP spid="1434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5000628" y="882650"/>
            <a:ext cx="3714776" cy="292893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85720" y="857232"/>
            <a:ext cx="3714776" cy="294957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0" y="642938"/>
            <a:ext cx="9144000" cy="142875"/>
          </a:xfrm>
          <a:prstGeom prst="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0"/>
            <a:ext cx="1643042" cy="785794"/>
          </a:xfrm>
          <a:prstGeom prst="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k-UA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" pitchFamily="18" charset="0"/>
              </a:rPr>
              <a:t>2013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entury" pitchFamily="18" charset="0"/>
            </a:endParaRPr>
          </a:p>
        </p:txBody>
      </p:sp>
      <p:sp>
        <p:nvSpPr>
          <p:cNvPr id="15367" name="Прямоугольник 9"/>
          <p:cNvSpPr>
            <a:spLocks noChangeArrowheads="1"/>
          </p:cNvSpPr>
          <p:nvPr/>
        </p:nvSpPr>
        <p:spPr bwMode="auto">
          <a:xfrm>
            <a:off x="500063" y="6286500"/>
            <a:ext cx="19478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b="1">
                <a:solidFill>
                  <a:srgbClr val="F2F2F2"/>
                </a:solidFill>
                <a:latin typeface="Arial" pitchFamily="34" charset="0"/>
              </a:rPr>
              <a:t>Юхимович О.А.</a:t>
            </a:r>
            <a:endParaRPr lang="ru-RU" b="1">
              <a:solidFill>
                <a:srgbClr val="F2F2F2"/>
              </a:solidFill>
              <a:latin typeface="Arial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85720" y="3933825"/>
            <a:ext cx="3786202" cy="278132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370" name="Text Box 15"/>
          <p:cNvSpPr txBox="1">
            <a:spLocks noChangeArrowheads="1"/>
          </p:cNvSpPr>
          <p:nvPr/>
        </p:nvSpPr>
        <p:spPr bwMode="auto">
          <a:xfrm>
            <a:off x="1527175" y="-3206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uk-UA"/>
          </a:p>
        </p:txBody>
      </p:sp>
      <p:sp>
        <p:nvSpPr>
          <p:cNvPr id="15376" name="Rectangle 16"/>
          <p:cNvSpPr>
            <a:spLocks noChangeArrowheads="1"/>
          </p:cNvSpPr>
          <p:nvPr/>
        </p:nvSpPr>
        <p:spPr bwMode="auto">
          <a:xfrm>
            <a:off x="1619250" y="0"/>
            <a:ext cx="7524750" cy="692150"/>
          </a:xfrm>
          <a:prstGeom prst="rect">
            <a:avLst/>
          </a:prstGeom>
          <a:gradFill rotWithShape="1">
            <a:gsLst>
              <a:gs pos="0">
                <a:srgbClr val="CFCFCF"/>
              </a:gs>
              <a:gs pos="100000">
                <a:srgbClr val="B2B2B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4000" b="1" dirty="0">
              <a:solidFill>
                <a:srgbClr val="FF99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4350" name="Text Box 14"/>
          <p:cNvSpPr txBox="1">
            <a:spLocks noChangeArrowheads="1"/>
          </p:cNvSpPr>
          <p:nvPr/>
        </p:nvSpPr>
        <p:spPr bwMode="auto">
          <a:xfrm>
            <a:off x="3851920" y="1628800"/>
            <a:ext cx="1270023" cy="338554"/>
          </a:xfrm>
          <a:prstGeom prst="rect">
            <a:avLst/>
          </a:prstGeom>
          <a:solidFill>
            <a:srgbClr val="FBBB75"/>
          </a:solidFill>
          <a:ln w="28575">
            <a:solidFill>
              <a:srgbClr val="FF9933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uk-UA" sz="16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10-А клас</a:t>
            </a:r>
            <a:endParaRPr lang="ru-RU" sz="1600" b="1" dirty="0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000628" y="3933825"/>
            <a:ext cx="3786202" cy="278132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4000504"/>
            <a:ext cx="3570281" cy="2677711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818" name="Picture 2" descr="H:\Гладфй Урок ФОТО\P13025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980728"/>
            <a:ext cx="3552394" cy="2736304"/>
          </a:xfrm>
          <a:prstGeom prst="roundRect">
            <a:avLst/>
          </a:prstGeom>
          <a:noFill/>
        </p:spPr>
      </p:pic>
      <p:pic>
        <p:nvPicPr>
          <p:cNvPr id="34819" name="Picture 3" descr="H:\Гладфй Урок ФОТО\P130249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8" y="980728"/>
            <a:ext cx="3676637" cy="2736304"/>
          </a:xfrm>
          <a:prstGeom prst="roundRect">
            <a:avLst/>
          </a:prstGeom>
          <a:noFill/>
        </p:spPr>
      </p:pic>
      <p:pic>
        <p:nvPicPr>
          <p:cNvPr id="34820" name="Picture 4" descr="H:\Гладфй Урок ФОТО\P130249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544" y="4005064"/>
            <a:ext cx="3456384" cy="2592288"/>
          </a:xfrm>
          <a:prstGeom prst="roundRect">
            <a:avLst/>
          </a:prstGeom>
          <a:noFill/>
        </p:spPr>
      </p:pic>
      <p:pic>
        <p:nvPicPr>
          <p:cNvPr id="20" name="Рисунок 19" descr="apogoda-9.gif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43306" y="2786058"/>
            <a:ext cx="1857375" cy="196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1271"/>
    </mc:Choice>
    <mc:Fallback>
      <p:transition spd="slow" advTm="212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5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5000628" y="882650"/>
            <a:ext cx="3714776" cy="292893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85720" y="857232"/>
            <a:ext cx="3714776" cy="294957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0" y="642938"/>
            <a:ext cx="9144000" cy="142875"/>
          </a:xfrm>
          <a:prstGeom prst="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0"/>
            <a:ext cx="1643042" cy="785794"/>
          </a:xfrm>
          <a:prstGeom prst="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k-UA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" pitchFamily="18" charset="0"/>
              </a:rPr>
              <a:t>2013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entury" pitchFamily="18" charset="0"/>
            </a:endParaRPr>
          </a:p>
        </p:txBody>
      </p:sp>
      <p:sp>
        <p:nvSpPr>
          <p:cNvPr id="15367" name="Прямоугольник 9"/>
          <p:cNvSpPr>
            <a:spLocks noChangeArrowheads="1"/>
          </p:cNvSpPr>
          <p:nvPr/>
        </p:nvSpPr>
        <p:spPr bwMode="auto">
          <a:xfrm>
            <a:off x="500063" y="6286500"/>
            <a:ext cx="19478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b="1">
                <a:solidFill>
                  <a:srgbClr val="F2F2F2"/>
                </a:solidFill>
                <a:latin typeface="Arial" pitchFamily="34" charset="0"/>
              </a:rPr>
              <a:t>Юхимович О.А.</a:t>
            </a:r>
            <a:endParaRPr lang="ru-RU" b="1">
              <a:solidFill>
                <a:srgbClr val="F2F2F2"/>
              </a:solidFill>
              <a:latin typeface="Arial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85720" y="3933825"/>
            <a:ext cx="3786202" cy="278132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370" name="Text Box 15"/>
          <p:cNvSpPr txBox="1">
            <a:spLocks noChangeArrowheads="1"/>
          </p:cNvSpPr>
          <p:nvPr/>
        </p:nvSpPr>
        <p:spPr bwMode="auto">
          <a:xfrm>
            <a:off x="1527175" y="-3206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uk-UA"/>
          </a:p>
        </p:txBody>
      </p:sp>
      <p:sp>
        <p:nvSpPr>
          <p:cNvPr id="15376" name="Rectangle 16"/>
          <p:cNvSpPr>
            <a:spLocks noChangeArrowheads="1"/>
          </p:cNvSpPr>
          <p:nvPr/>
        </p:nvSpPr>
        <p:spPr bwMode="auto">
          <a:xfrm>
            <a:off x="1619250" y="0"/>
            <a:ext cx="7524750" cy="692150"/>
          </a:xfrm>
          <a:prstGeom prst="rect">
            <a:avLst/>
          </a:prstGeom>
          <a:gradFill rotWithShape="1">
            <a:gsLst>
              <a:gs pos="0">
                <a:srgbClr val="CFCFCF"/>
              </a:gs>
              <a:gs pos="100000">
                <a:srgbClr val="B2B2B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4000" b="1" dirty="0">
              <a:solidFill>
                <a:srgbClr val="FF99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000628" y="3933825"/>
            <a:ext cx="3786202" cy="278132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980728"/>
            <a:ext cx="3571900" cy="2786082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 descr="H:\Гладфй Урок ФОТО\IMG_307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4005064"/>
            <a:ext cx="3572470" cy="2624672"/>
          </a:xfrm>
          <a:prstGeom prst="roundRect">
            <a:avLst/>
          </a:prstGeom>
          <a:noFill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4005064"/>
            <a:ext cx="3571900" cy="2643752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980728"/>
            <a:ext cx="3571900" cy="2736304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Заголовок 1"/>
          <p:cNvSpPr>
            <a:spLocks noGrp="1"/>
          </p:cNvSpPr>
          <p:nvPr/>
        </p:nvSpPr>
        <p:spPr>
          <a:xfrm>
            <a:off x="2915816" y="2852936"/>
            <a:ext cx="3168352" cy="151216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ln w="6350">
                  <a:noFill/>
                </a:ln>
                <a:solidFill>
                  <a:schemeClr val="lt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ru-RU" sz="1600" i="1" dirty="0" err="1" smtClean="0">
                <a:solidFill>
                  <a:srgbClr val="3E1A0A"/>
                </a:solidFill>
                <a:latin typeface="Century" pitchFamily="18" charset="0"/>
              </a:rPr>
              <a:t>Зібратись</a:t>
            </a:r>
            <a:r>
              <a:rPr lang="ru-RU" sz="1600" i="1" dirty="0" smtClean="0">
                <a:solidFill>
                  <a:srgbClr val="3E1A0A"/>
                </a:solidFill>
                <a:latin typeface="Century" pitchFamily="18" charset="0"/>
              </a:rPr>
              <a:t> разом - це початок.</a:t>
            </a:r>
            <a:r>
              <a:rPr lang="uk-UA" sz="1600" i="1" dirty="0" smtClean="0">
                <a:solidFill>
                  <a:srgbClr val="3E1A0A"/>
                </a:solidFill>
                <a:latin typeface="Century" pitchFamily="18" charset="0"/>
              </a:rPr>
              <a:t/>
            </a:r>
            <a:br>
              <a:rPr lang="uk-UA" sz="1600" i="1" dirty="0" smtClean="0">
                <a:solidFill>
                  <a:srgbClr val="3E1A0A"/>
                </a:solidFill>
                <a:latin typeface="Century" pitchFamily="18" charset="0"/>
              </a:rPr>
            </a:br>
            <a:r>
              <a:rPr lang="ru-RU" sz="1600" i="1" dirty="0" err="1" smtClean="0">
                <a:solidFill>
                  <a:srgbClr val="3E1A0A"/>
                </a:solidFill>
                <a:latin typeface="Century" pitchFamily="18" charset="0"/>
              </a:rPr>
              <a:t>Триматись</a:t>
            </a:r>
            <a:r>
              <a:rPr lang="ru-RU" sz="1600" i="1" dirty="0" smtClean="0">
                <a:solidFill>
                  <a:srgbClr val="3E1A0A"/>
                </a:solidFill>
                <a:latin typeface="Century" pitchFamily="18" charset="0"/>
              </a:rPr>
              <a:t> разом - це </a:t>
            </a:r>
            <a:r>
              <a:rPr lang="ru-RU" sz="1600" i="1" dirty="0" err="1" smtClean="0">
                <a:solidFill>
                  <a:srgbClr val="3E1A0A"/>
                </a:solidFill>
                <a:latin typeface="Century" pitchFamily="18" charset="0"/>
              </a:rPr>
              <a:t>прогрес</a:t>
            </a:r>
            <a:r>
              <a:rPr lang="ru-RU" sz="1600" i="1" dirty="0" smtClean="0">
                <a:solidFill>
                  <a:srgbClr val="3E1A0A"/>
                </a:solidFill>
                <a:latin typeface="Century" pitchFamily="18" charset="0"/>
              </a:rPr>
              <a:t>.</a:t>
            </a:r>
            <a:r>
              <a:rPr lang="uk-UA" sz="1600" i="1" dirty="0" smtClean="0">
                <a:solidFill>
                  <a:srgbClr val="3E1A0A"/>
                </a:solidFill>
                <a:latin typeface="Century" pitchFamily="18" charset="0"/>
              </a:rPr>
              <a:t/>
            </a:r>
            <a:br>
              <a:rPr lang="uk-UA" sz="1600" i="1" dirty="0" smtClean="0">
                <a:solidFill>
                  <a:srgbClr val="3E1A0A"/>
                </a:solidFill>
                <a:latin typeface="Century" pitchFamily="18" charset="0"/>
              </a:rPr>
            </a:br>
            <a:r>
              <a:rPr lang="ru-RU" sz="1600" i="1" dirty="0" err="1" smtClean="0">
                <a:solidFill>
                  <a:srgbClr val="3E1A0A"/>
                </a:solidFill>
                <a:latin typeface="Century" pitchFamily="18" charset="0"/>
              </a:rPr>
              <a:t>Працювати</a:t>
            </a:r>
            <a:r>
              <a:rPr lang="ru-RU" sz="1600" i="1" dirty="0" smtClean="0">
                <a:solidFill>
                  <a:srgbClr val="3E1A0A"/>
                </a:solidFill>
                <a:latin typeface="Century" pitchFamily="18" charset="0"/>
              </a:rPr>
              <a:t> разом - це </a:t>
            </a:r>
            <a:r>
              <a:rPr lang="ru-RU" sz="1600" i="1" dirty="0" err="1" smtClean="0">
                <a:solidFill>
                  <a:srgbClr val="3E1A0A"/>
                </a:solidFill>
                <a:latin typeface="Century" pitchFamily="18" charset="0"/>
              </a:rPr>
              <a:t>успіх</a:t>
            </a:r>
            <a:r>
              <a:rPr lang="ru-RU" sz="1600" i="1" dirty="0" smtClean="0">
                <a:solidFill>
                  <a:srgbClr val="3E1A0A"/>
                </a:solidFill>
                <a:latin typeface="Century" pitchFamily="18" charset="0"/>
              </a:rPr>
              <a:t>.</a:t>
            </a:r>
            <a:r>
              <a:rPr lang="uk-UA" sz="1600" i="1" dirty="0" smtClean="0">
                <a:solidFill>
                  <a:srgbClr val="3E1A0A"/>
                </a:solidFill>
                <a:latin typeface="Century" pitchFamily="18" charset="0"/>
              </a:rPr>
              <a:t/>
            </a:r>
            <a:br>
              <a:rPr lang="uk-UA" sz="1600" i="1" dirty="0" smtClean="0">
                <a:solidFill>
                  <a:srgbClr val="3E1A0A"/>
                </a:solidFill>
                <a:latin typeface="Century" pitchFamily="18" charset="0"/>
              </a:rPr>
            </a:br>
            <a:r>
              <a:rPr lang="uk-UA" sz="1600" i="1" dirty="0" smtClean="0">
                <a:solidFill>
                  <a:srgbClr val="3E1A0A"/>
                </a:solidFill>
                <a:latin typeface="Century" pitchFamily="18" charset="0"/>
              </a:rPr>
              <a:t>                                    </a:t>
            </a:r>
            <a:r>
              <a:rPr lang="ru-RU" sz="1600" dirty="0" smtClean="0">
                <a:solidFill>
                  <a:srgbClr val="3E1A0A"/>
                </a:solidFill>
                <a:latin typeface="Century" pitchFamily="18" charset="0"/>
              </a:rPr>
              <a:t>Г. Форд </a:t>
            </a:r>
            <a:endParaRPr lang="uk-UA" sz="1200" i="1" dirty="0">
              <a:solidFill>
                <a:srgbClr val="3E1A0A"/>
              </a:solidFill>
              <a:latin typeface="Century" pitchFamily="18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9437"/>
    </mc:Choice>
    <mc:Fallback>
      <p:transition spd="slow" advTm="1943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785794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 		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entury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642938"/>
            <a:ext cx="9144000" cy="142875"/>
          </a:xfrm>
          <a:prstGeom prst="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0"/>
            <a:ext cx="1643042" cy="785794"/>
          </a:xfrm>
          <a:prstGeom prst="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k-UA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" pitchFamily="18" charset="0"/>
              </a:rPr>
              <a:t>2013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entury" pitchFamily="18" charset="0"/>
            </a:endParaRPr>
          </a:p>
        </p:txBody>
      </p:sp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1908175" y="0"/>
            <a:ext cx="69119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uk-UA" sz="3600" b="1" dirty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Мої улюблені вихованці</a:t>
            </a:r>
            <a:endParaRPr lang="ru-RU" sz="3600" b="1" dirty="0">
              <a:solidFill>
                <a:srgbClr val="FF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95288" y="1071546"/>
            <a:ext cx="3890960" cy="278607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Скругленный прямоугольник 12"/>
          <p:cNvSpPr/>
          <p:nvPr/>
        </p:nvSpPr>
        <p:spPr>
          <a:xfrm>
            <a:off x="4643438" y="1285875"/>
            <a:ext cx="3500437" cy="264318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" name="Скругленный прямоугольник 12"/>
          <p:cNvSpPr/>
          <p:nvPr/>
        </p:nvSpPr>
        <p:spPr>
          <a:xfrm>
            <a:off x="2428875" y="3857625"/>
            <a:ext cx="3643313" cy="271462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375" name="Text Box 15"/>
          <p:cNvSpPr txBox="1">
            <a:spLocks noChangeArrowheads="1"/>
          </p:cNvSpPr>
          <p:nvPr/>
        </p:nvSpPr>
        <p:spPr bwMode="auto">
          <a:xfrm>
            <a:off x="428596" y="4071942"/>
            <a:ext cx="2016125" cy="338554"/>
          </a:xfrm>
          <a:prstGeom prst="rect">
            <a:avLst/>
          </a:prstGeom>
          <a:solidFill>
            <a:srgbClr val="FBBB75"/>
          </a:solidFill>
          <a:ln w="28575">
            <a:solidFill>
              <a:srgbClr val="FF9933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uk-UA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Спілкуємося</a:t>
            </a:r>
            <a:endParaRPr lang="ru-RU" sz="1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charset="0"/>
            </a:endParaRPr>
          </a:p>
        </p:txBody>
      </p:sp>
      <p:pic>
        <p:nvPicPr>
          <p:cNvPr id="15" name="Picture 6" descr="DSC_0877"/>
          <p:cNvPicPr>
            <a:picLocks noChangeAspect="1" noChangeArrowheads="1"/>
          </p:cNvPicPr>
          <p:nvPr/>
        </p:nvPicPr>
        <p:blipFill>
          <a:blip r:embed="rId3" cstate="print"/>
          <a:srcRect b="6579"/>
          <a:stretch>
            <a:fillRect/>
          </a:stretch>
        </p:blipFill>
        <p:spPr bwMode="auto">
          <a:xfrm>
            <a:off x="500034" y="1142984"/>
            <a:ext cx="3714776" cy="2698273"/>
          </a:xfrm>
          <a:prstGeom prst="roundRect">
            <a:avLst/>
          </a:prstGeom>
          <a:noFill/>
        </p:spPr>
      </p:pic>
      <p:pic>
        <p:nvPicPr>
          <p:cNvPr id="16" name="Picture 4" descr="DSC_098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0299" y="3929066"/>
            <a:ext cx="3500461" cy="2521587"/>
          </a:xfrm>
          <a:prstGeom prst="roundRect">
            <a:avLst/>
          </a:prstGeom>
          <a:noFill/>
        </p:spPr>
      </p:pic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5" cstate="print"/>
          <a:srcRect b="1588"/>
          <a:stretch>
            <a:fillRect/>
          </a:stretch>
        </p:blipFill>
        <p:spPr bwMode="auto">
          <a:xfrm>
            <a:off x="4716016" y="1340768"/>
            <a:ext cx="3328094" cy="252028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6221"/>
    </mc:Choice>
    <mc:Fallback>
      <p:transition spd="slow" advTm="1622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3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3" grpId="0"/>
      <p:bldP spid="1537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785794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 		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entury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642938"/>
            <a:ext cx="9144000" cy="142875"/>
          </a:xfrm>
          <a:prstGeom prst="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0"/>
            <a:ext cx="1643042" cy="785794"/>
          </a:xfrm>
          <a:prstGeom prst="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k-UA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" pitchFamily="18" charset="0"/>
              </a:rPr>
              <a:t>2013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entury" pitchFamily="18" charset="0"/>
            </a:endParaRPr>
          </a:p>
        </p:txBody>
      </p:sp>
      <p:sp>
        <p:nvSpPr>
          <p:cNvPr id="2" name="Скругленный прямоугольник 12"/>
          <p:cNvSpPr/>
          <p:nvPr/>
        </p:nvSpPr>
        <p:spPr>
          <a:xfrm>
            <a:off x="683568" y="1285874"/>
            <a:ext cx="7560840" cy="365529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« </a:t>
            </a:r>
            <a:r>
              <a:rPr lang="ru-RU" sz="2800" b="1" i="1" dirty="0" err="1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Кожен</a:t>
            </a:r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ru-RU" sz="2800" b="1" i="1" dirty="0" err="1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учень</a:t>
            </a:r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повинен </a:t>
            </a:r>
            <a:r>
              <a:rPr lang="ru-RU" sz="2800" b="1" i="1" dirty="0" err="1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одержувати</a:t>
            </a:r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ru-RU" sz="2800" b="1" i="1" dirty="0" err="1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освіту</a:t>
            </a:r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не </a:t>
            </a:r>
            <a:r>
              <a:rPr lang="ru-RU" sz="2800" b="1" i="1" dirty="0" err="1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уявну</a:t>
            </a:r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, а </a:t>
            </a:r>
            <a:r>
              <a:rPr lang="ru-RU" sz="2800" b="1" i="1" dirty="0" err="1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справжню</a:t>
            </a:r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, не </a:t>
            </a:r>
            <a:r>
              <a:rPr lang="ru-RU" sz="2800" b="1" i="1" dirty="0" err="1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поверхову</a:t>
            </a:r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, а </a:t>
            </a:r>
            <a:r>
              <a:rPr lang="ru-RU" sz="2800" b="1" i="1" dirty="0" err="1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грунтовну</a:t>
            </a:r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»</a:t>
            </a:r>
          </a:p>
          <a:p>
            <a:pPr algn="ctr">
              <a:defRPr/>
            </a:pPr>
            <a:endParaRPr lang="ru-RU" sz="2000" dirty="0" smtClean="0">
              <a:solidFill>
                <a:srgbClr val="3E1A0A"/>
              </a:solidFill>
            </a:endParaRPr>
          </a:p>
          <a:p>
            <a:pPr algn="ctr">
              <a:defRPr/>
            </a:pPr>
            <a:r>
              <a:rPr lang="ru-RU" sz="2000" dirty="0" smtClean="0">
                <a:solidFill>
                  <a:srgbClr val="3E1A0A"/>
                </a:solidFill>
              </a:rPr>
              <a:t>				В.О. </a:t>
            </a:r>
            <a:r>
              <a:rPr lang="ru-RU" sz="2000" dirty="0" err="1" smtClean="0">
                <a:solidFill>
                  <a:srgbClr val="3E1A0A"/>
                </a:solidFill>
              </a:rPr>
              <a:t>Сухомлинський</a:t>
            </a:r>
            <a:endParaRPr lang="ru-RU" sz="2000" dirty="0">
              <a:solidFill>
                <a:srgbClr val="3E1A0A"/>
              </a:solidFill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6609"/>
    </mc:Choice>
    <mc:Fallback>
      <p:transition spd="slow" advTm="1660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785794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 		</a:t>
            </a:r>
            <a:r>
              <a:rPr lang="uk-UA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" pitchFamily="18" charset="0"/>
              </a:rPr>
              <a:t>Творча візитка </a:t>
            </a: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entury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642938"/>
            <a:ext cx="9144000" cy="142875"/>
          </a:xfrm>
          <a:prstGeom prst="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Прямоугольник с одним вырезанным скругленным углом 8"/>
          <p:cNvSpPr/>
          <p:nvPr/>
        </p:nvSpPr>
        <p:spPr>
          <a:xfrm>
            <a:off x="2285984" y="1357298"/>
            <a:ext cx="6572249" cy="5000660"/>
          </a:xfrm>
          <a:prstGeom prst="snipRound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0"/>
            <a:ext cx="1643042" cy="785794"/>
          </a:xfrm>
          <a:prstGeom prst="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k-UA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" pitchFamily="18" charset="0"/>
              </a:rPr>
              <a:t>2013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entury" pitchFamily="18" charset="0"/>
            </a:endParaRPr>
          </a:p>
        </p:txBody>
      </p:sp>
      <p:sp>
        <p:nvSpPr>
          <p:cNvPr id="11" name="Прямоугольник с одним вырезанным скругленным углом 10"/>
          <p:cNvSpPr>
            <a:spLocks noChangeArrowheads="1"/>
          </p:cNvSpPr>
          <p:nvPr/>
        </p:nvSpPr>
        <p:spPr bwMode="auto">
          <a:xfrm>
            <a:off x="285720" y="1142984"/>
            <a:ext cx="2286016" cy="3071834"/>
          </a:xfrm>
          <a:custGeom>
            <a:avLst/>
            <a:gdLst>
              <a:gd name="T0" fmla="*/ 1500187 w 1500187"/>
              <a:gd name="T1" fmla="*/ 1107282 h 2214563"/>
              <a:gd name="T2" fmla="*/ 750094 w 1500187"/>
              <a:gd name="T3" fmla="*/ 2214563 h 2214563"/>
              <a:gd name="T4" fmla="*/ 0 w 1500187"/>
              <a:gd name="T5" fmla="*/ 1107282 h 2214563"/>
              <a:gd name="T6" fmla="*/ 750094 w 1500187"/>
              <a:gd name="T7" fmla="*/ 0 h 2214563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73233 w 1500187"/>
              <a:gd name="T13" fmla="*/ 73233 h 2214563"/>
              <a:gd name="T14" fmla="*/ 1375168 w 1500187"/>
              <a:gd name="T15" fmla="*/ 2214563 h 221456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00187" h="2214563">
                <a:moveTo>
                  <a:pt x="250036" y="0"/>
                </a:moveTo>
                <a:lnTo>
                  <a:pt x="1250151" y="0"/>
                </a:lnTo>
                <a:lnTo>
                  <a:pt x="1500187" y="250036"/>
                </a:lnTo>
                <a:lnTo>
                  <a:pt x="1500187" y="2214563"/>
                </a:lnTo>
                <a:lnTo>
                  <a:pt x="0" y="2214563"/>
                </a:lnTo>
                <a:lnTo>
                  <a:pt x="0" y="250036"/>
                </a:lnTo>
                <a:cubicBezTo>
                  <a:pt x="0" y="111944"/>
                  <a:pt x="111944" y="0"/>
                  <a:pt x="250035" y="0"/>
                </a:cubicBezTo>
                <a:close/>
              </a:path>
            </a:pathLst>
          </a:custGeom>
          <a:solidFill>
            <a:srgbClr val="FBBB75"/>
          </a:solidFill>
          <a:ln w="25400" algn="ctr">
            <a:solidFill>
              <a:srgbClr val="FF660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grpSp>
        <p:nvGrpSpPr>
          <p:cNvPr id="2" name="Группа 13"/>
          <p:cNvGrpSpPr>
            <a:grpSpLocks/>
          </p:cNvGrpSpPr>
          <p:nvPr/>
        </p:nvGrpSpPr>
        <p:grpSpPr bwMode="auto">
          <a:xfrm>
            <a:off x="2500298" y="4071942"/>
            <a:ext cx="6500826" cy="2287602"/>
            <a:chOff x="2195513" y="3213100"/>
            <a:chExt cx="6948487" cy="1939924"/>
          </a:xfrm>
        </p:grpSpPr>
        <p:sp>
          <p:nvSpPr>
            <p:cNvPr id="5131" name="AutoShape 18"/>
            <p:cNvSpPr>
              <a:spLocks noChangeArrowheads="1"/>
            </p:cNvSpPr>
            <p:nvPr/>
          </p:nvSpPr>
          <p:spPr bwMode="auto">
            <a:xfrm>
              <a:off x="2195513" y="3213100"/>
              <a:ext cx="6697662" cy="193833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CC66"/>
                </a:gs>
                <a:gs pos="100000">
                  <a:srgbClr val="FF9933">
                    <a:alpha val="89000"/>
                  </a:srgbClr>
                </a:gs>
              </a:gsLst>
              <a:lin ang="5400000" scaled="1"/>
            </a:gradFill>
            <a:ln w="28575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6163" name="Text Box 19"/>
            <p:cNvSpPr txBox="1">
              <a:spLocks noChangeArrowheads="1"/>
            </p:cNvSpPr>
            <p:nvPr/>
          </p:nvSpPr>
          <p:spPr bwMode="auto">
            <a:xfrm>
              <a:off x="2214563" y="3214688"/>
              <a:ext cx="6929437" cy="1938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r>
                <a:rPr lang="uk-UA" sz="3600" b="1" i="1" dirty="0">
                  <a:solidFill>
                    <a:schemeClr val="accent3">
                      <a:lumMod val="50000"/>
                    </a:scheme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yrillicChancellor" pitchFamily="2" charset="0"/>
                </a:rPr>
                <a:t>Моє педагог</a:t>
              </a:r>
              <a:r>
                <a:rPr lang="en-US" sz="3600" b="1" i="1" dirty="0" err="1">
                  <a:solidFill>
                    <a:schemeClr val="accent3">
                      <a:lumMod val="50000"/>
                    </a:scheme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yrillicChancellor" pitchFamily="2" charset="0"/>
                </a:rPr>
                <a:t>i</a:t>
              </a:r>
              <a:r>
                <a:rPr lang="uk-UA" sz="3600" b="1" i="1" dirty="0" err="1">
                  <a:solidFill>
                    <a:schemeClr val="accent3">
                      <a:lumMod val="50000"/>
                    </a:scheme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yrillicChancellor" pitchFamily="2" charset="0"/>
                </a:rPr>
                <a:t>чне</a:t>
              </a:r>
              <a:r>
                <a:rPr lang="uk-UA" sz="3600" b="1" i="1" dirty="0">
                  <a:solidFill>
                    <a:schemeClr val="accent3">
                      <a:lumMod val="50000"/>
                    </a:scheme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yrillicChancellor" pitchFamily="2" charset="0"/>
                </a:rPr>
                <a:t> кредо</a:t>
              </a:r>
              <a:r>
                <a:rPr lang="uk-UA" sz="3600" b="1" i="1" dirty="0" smtClean="0">
                  <a:solidFill>
                    <a:schemeClr val="accent3">
                      <a:lumMod val="50000"/>
                    </a:scheme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yrillicChancellor" pitchFamily="2" charset="0"/>
                </a:rPr>
                <a:t>:</a:t>
              </a:r>
            </a:p>
            <a:p>
              <a:pPr algn="ctr">
                <a:defRPr/>
              </a:pPr>
              <a:r>
                <a:rPr lang="uk-UA" sz="3200" b="1" dirty="0" smtClean="0">
                  <a:solidFill>
                    <a:schemeClr val="accent6">
                      <a:lumMod val="50000"/>
                    </a:schemeClr>
                  </a:solidFill>
                  <a:latin typeface="Cambria" pitchFamily="18" charset="0"/>
                </a:rPr>
                <a:t>«Співпраця з колегами,</a:t>
              </a:r>
            </a:p>
            <a:p>
              <a:pPr algn="ctr">
                <a:defRPr/>
              </a:pPr>
              <a:r>
                <a:rPr lang="uk-UA" sz="3200" b="1" dirty="0" smtClean="0">
                  <a:solidFill>
                    <a:schemeClr val="accent6">
                      <a:lumMod val="50000"/>
                    </a:schemeClr>
                  </a:solidFill>
                  <a:latin typeface="Cambria" pitchFamily="18" charset="0"/>
                </a:rPr>
                <a:t>довіра учнів,</a:t>
              </a:r>
            </a:p>
            <a:p>
              <a:pPr algn="ctr">
                <a:defRPr/>
              </a:pPr>
              <a:r>
                <a:rPr lang="uk-UA" sz="3200" b="1" dirty="0" smtClean="0">
                  <a:solidFill>
                    <a:schemeClr val="accent6">
                      <a:lumMod val="50000"/>
                    </a:schemeClr>
                  </a:solidFill>
                  <a:latin typeface="Cambria" pitchFamily="18" charset="0"/>
                </a:rPr>
                <a:t>повага батьків»</a:t>
              </a:r>
              <a:endParaRPr lang="uk-UA" sz="3200" b="1" dirty="0" smtClean="0">
                <a:solidFill>
                  <a:srgbClr val="993300"/>
                </a:solidFill>
                <a:latin typeface="Cambria" pitchFamily="18" charset="0"/>
              </a:endParaRPr>
            </a:p>
          </p:txBody>
        </p:sp>
      </p:grpSp>
      <p:pic>
        <p:nvPicPr>
          <p:cNvPr id="13" name="Рисунок 1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285860"/>
            <a:ext cx="2071702" cy="2857520"/>
          </a:xfrm>
          <a:prstGeom prst="snipRound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17" name="Группа 13"/>
          <p:cNvGrpSpPr>
            <a:grpSpLocks/>
          </p:cNvGrpSpPr>
          <p:nvPr/>
        </p:nvGrpSpPr>
        <p:grpSpPr bwMode="auto">
          <a:xfrm>
            <a:off x="3143240" y="1716127"/>
            <a:ext cx="5429289" cy="2070063"/>
            <a:chOff x="2105273" y="3214688"/>
            <a:chExt cx="6858249" cy="2005976"/>
          </a:xfrm>
        </p:grpSpPr>
        <p:sp>
          <p:nvSpPr>
            <p:cNvPr id="18" name="AutoShape 18"/>
            <p:cNvSpPr>
              <a:spLocks noChangeArrowheads="1"/>
            </p:cNvSpPr>
            <p:nvPr/>
          </p:nvSpPr>
          <p:spPr bwMode="auto">
            <a:xfrm>
              <a:off x="2105273" y="3282326"/>
              <a:ext cx="6768007" cy="193833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CC66"/>
                </a:gs>
                <a:gs pos="100000">
                  <a:srgbClr val="FF9933">
                    <a:alpha val="89000"/>
                  </a:srgbClr>
                </a:gs>
              </a:gsLst>
              <a:lin ang="5400000" scaled="1"/>
            </a:gradFill>
            <a:ln w="28575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19" name="Text Box 19"/>
            <p:cNvSpPr txBox="1">
              <a:spLocks noChangeArrowheads="1"/>
            </p:cNvSpPr>
            <p:nvPr/>
          </p:nvSpPr>
          <p:spPr bwMode="auto">
            <a:xfrm>
              <a:off x="2285753" y="3214688"/>
              <a:ext cx="6677769" cy="18158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r>
                <a:rPr lang="uk-UA" sz="3600" b="1" i="1" dirty="0">
                  <a:solidFill>
                    <a:srgbClr val="99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yrillicChancellor" pitchFamily="2" charset="0"/>
                </a:rPr>
                <a:t>Моє </a:t>
              </a:r>
              <a:r>
                <a:rPr lang="uk-UA" sz="3600" b="1" i="1" dirty="0" smtClean="0">
                  <a:solidFill>
                    <a:srgbClr val="99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yrillicChancellor" pitchFamily="2" charset="0"/>
                </a:rPr>
                <a:t>життєве кредо:</a:t>
              </a:r>
              <a:endParaRPr lang="uk-UA" sz="36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yrillicChancellor" pitchFamily="2" charset="0"/>
              </a:endParaRPr>
            </a:p>
            <a:p>
              <a:pPr algn="ctr">
                <a:defRPr/>
              </a:pPr>
              <a:r>
                <a:rPr lang="uk-UA" sz="3200" b="1" dirty="0" smtClean="0">
                  <a:solidFill>
                    <a:schemeClr val="accent6">
                      <a:lumMod val="50000"/>
                    </a:schemeClr>
                  </a:solidFill>
                  <a:latin typeface="Cambria" pitchFamily="18" charset="0"/>
                </a:rPr>
                <a:t>«Роби добро – воно відгукнеться»</a:t>
              </a:r>
              <a:endParaRPr lang="uk-UA" sz="3200" b="1" dirty="0" smtClean="0">
                <a:solidFill>
                  <a:srgbClr val="993300"/>
                </a:solidFill>
                <a:latin typeface="Cambria" pitchFamily="18" charset="0"/>
              </a:endParaRPr>
            </a:p>
          </p:txBody>
        </p:sp>
      </p:grpSp>
      <p:sp>
        <p:nvSpPr>
          <p:cNvPr id="22" name="Прямоугольник 21"/>
          <p:cNvSpPr/>
          <p:nvPr/>
        </p:nvSpPr>
        <p:spPr>
          <a:xfrm>
            <a:off x="0" y="642918"/>
            <a:ext cx="9144000" cy="142875"/>
          </a:xfrm>
          <a:prstGeom prst="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5405"/>
    </mc:Choice>
    <mc:Fallback>
      <p:transition spd="slow" advTm="1540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3"/>
          <p:cNvGrpSpPr>
            <a:grpSpLocks/>
          </p:cNvGrpSpPr>
          <p:nvPr/>
        </p:nvGrpSpPr>
        <p:grpSpPr bwMode="auto">
          <a:xfrm>
            <a:off x="285720" y="1142984"/>
            <a:ext cx="685800" cy="482600"/>
            <a:chOff x="2078" y="190"/>
            <a:chExt cx="1615" cy="4630"/>
          </a:xfrm>
        </p:grpSpPr>
        <p:sp>
          <p:nvSpPr>
            <p:cNvPr id="10301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r"/>
              <a:endParaRPr lang="uk-UA"/>
            </a:p>
          </p:txBody>
        </p:sp>
        <p:sp>
          <p:nvSpPr>
            <p:cNvPr id="10302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r"/>
              <a:endParaRPr lang="uk-UA"/>
            </a:p>
          </p:txBody>
        </p:sp>
        <p:sp>
          <p:nvSpPr>
            <p:cNvPr id="13" name="Oval 56"/>
            <p:cNvSpPr>
              <a:spLocks noChangeArrowheads="1"/>
            </p:cNvSpPr>
            <p:nvPr/>
          </p:nvSpPr>
          <p:spPr bwMode="gray">
            <a:xfrm>
              <a:off x="3080" y="190"/>
              <a:ext cx="434" cy="461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0304" name="Oval 57"/>
            <p:cNvSpPr>
              <a:spLocks noChangeArrowheads="1"/>
            </p:cNvSpPr>
            <p:nvPr/>
          </p:nvSpPr>
          <p:spPr bwMode="gray">
            <a:xfrm>
              <a:off x="3080" y="190"/>
              <a:ext cx="434" cy="4615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r"/>
              <a:endParaRPr lang="uk-UA"/>
            </a:p>
          </p:txBody>
        </p:sp>
        <p:sp>
          <p:nvSpPr>
            <p:cNvPr id="15" name="Oval 58"/>
            <p:cNvSpPr>
              <a:spLocks noChangeArrowheads="1"/>
            </p:cNvSpPr>
            <p:nvPr/>
          </p:nvSpPr>
          <p:spPr bwMode="gray">
            <a:xfrm>
              <a:off x="2336" y="205"/>
              <a:ext cx="1107" cy="461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0306" name="Oval 59"/>
            <p:cNvSpPr>
              <a:spLocks noChangeArrowheads="1"/>
            </p:cNvSpPr>
            <p:nvPr/>
          </p:nvSpPr>
          <p:spPr bwMode="gray">
            <a:xfrm>
              <a:off x="2336" y="205"/>
              <a:ext cx="1105" cy="4615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760000"/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algn="r"/>
              <a:endParaRPr lang="uk-UA"/>
            </a:p>
          </p:txBody>
        </p:sp>
      </p:grpSp>
      <p:sp>
        <p:nvSpPr>
          <p:cNvPr id="17" name="AutoShape 52"/>
          <p:cNvSpPr>
            <a:spLocks noChangeArrowheads="1"/>
          </p:cNvSpPr>
          <p:nvPr/>
        </p:nvSpPr>
        <p:spPr bwMode="gray">
          <a:xfrm>
            <a:off x="928662" y="1142984"/>
            <a:ext cx="4679950" cy="504825"/>
          </a:xfrm>
          <a:prstGeom prst="roundRect">
            <a:avLst>
              <a:gd name="adj" fmla="val 50000"/>
            </a:avLst>
          </a:prstGeom>
          <a:noFill/>
          <a:ln w="5715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80000"/>
              </a:lnSpc>
              <a:defRPr/>
            </a:pPr>
            <a:r>
              <a:rPr lang="uk-UA" sz="1600" b="1" i="1" dirty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Дата народження:</a:t>
            </a:r>
            <a:r>
              <a:rPr lang="uk-UA" sz="1600" i="1" dirty="0">
                <a:latin typeface="Times New Roman" pitchFamily="18" charset="0"/>
              </a:rPr>
              <a:t> </a:t>
            </a:r>
            <a:r>
              <a:rPr lang="uk-UA" sz="1600" b="1" i="1" dirty="0" smtClean="0">
                <a:latin typeface="Times New Roman" pitchFamily="18" charset="0"/>
              </a:rPr>
              <a:t>19 лютого 1961 </a:t>
            </a:r>
            <a:r>
              <a:rPr lang="uk-UA" sz="1600" b="1" i="1" dirty="0">
                <a:latin typeface="Times New Roman" pitchFamily="18" charset="0"/>
              </a:rPr>
              <a:t>р.</a:t>
            </a:r>
            <a:endParaRPr lang="en-US" sz="1600" b="1" i="1" dirty="0">
              <a:latin typeface="Times New Roman" pitchFamily="18" charset="0"/>
            </a:endParaRPr>
          </a:p>
        </p:txBody>
      </p:sp>
      <p:grpSp>
        <p:nvGrpSpPr>
          <p:cNvPr id="3" name="Group 53"/>
          <p:cNvGrpSpPr>
            <a:grpSpLocks/>
          </p:cNvGrpSpPr>
          <p:nvPr/>
        </p:nvGrpSpPr>
        <p:grpSpPr bwMode="auto">
          <a:xfrm>
            <a:off x="428596" y="1785926"/>
            <a:ext cx="685800" cy="482600"/>
            <a:chOff x="2078" y="190"/>
            <a:chExt cx="1615" cy="4630"/>
          </a:xfrm>
        </p:grpSpPr>
        <p:sp>
          <p:nvSpPr>
            <p:cNvPr id="10295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r"/>
              <a:endParaRPr lang="uk-UA"/>
            </a:p>
          </p:txBody>
        </p:sp>
        <p:sp>
          <p:nvSpPr>
            <p:cNvPr id="10296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r"/>
              <a:endParaRPr lang="uk-UA"/>
            </a:p>
          </p:txBody>
        </p:sp>
        <p:sp>
          <p:nvSpPr>
            <p:cNvPr id="21" name="Oval 56"/>
            <p:cNvSpPr>
              <a:spLocks noChangeArrowheads="1"/>
            </p:cNvSpPr>
            <p:nvPr/>
          </p:nvSpPr>
          <p:spPr bwMode="gray">
            <a:xfrm>
              <a:off x="3080" y="190"/>
              <a:ext cx="434" cy="461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0298" name="Oval 57"/>
            <p:cNvSpPr>
              <a:spLocks noChangeArrowheads="1"/>
            </p:cNvSpPr>
            <p:nvPr/>
          </p:nvSpPr>
          <p:spPr bwMode="gray">
            <a:xfrm>
              <a:off x="3080" y="190"/>
              <a:ext cx="434" cy="4615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r"/>
              <a:endParaRPr lang="uk-UA"/>
            </a:p>
          </p:txBody>
        </p:sp>
        <p:sp>
          <p:nvSpPr>
            <p:cNvPr id="23" name="Oval 58"/>
            <p:cNvSpPr>
              <a:spLocks noChangeArrowheads="1"/>
            </p:cNvSpPr>
            <p:nvPr/>
          </p:nvSpPr>
          <p:spPr bwMode="gray">
            <a:xfrm>
              <a:off x="2336" y="205"/>
              <a:ext cx="1107" cy="461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0300" name="Oval 59"/>
            <p:cNvSpPr>
              <a:spLocks noChangeArrowheads="1"/>
            </p:cNvSpPr>
            <p:nvPr/>
          </p:nvSpPr>
          <p:spPr bwMode="gray">
            <a:xfrm>
              <a:off x="2336" y="205"/>
              <a:ext cx="1105" cy="4615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762F00"/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algn="r"/>
              <a:endParaRPr lang="uk-UA"/>
            </a:p>
          </p:txBody>
        </p:sp>
      </p:grpSp>
      <p:sp>
        <p:nvSpPr>
          <p:cNvPr id="25" name="AutoShape 52"/>
          <p:cNvSpPr txBox="1">
            <a:spLocks noChangeArrowheads="1"/>
          </p:cNvSpPr>
          <p:nvPr/>
        </p:nvSpPr>
        <p:spPr bwMode="gray">
          <a:xfrm>
            <a:off x="1071538" y="1643050"/>
            <a:ext cx="5743590" cy="576262"/>
          </a:xfrm>
          <a:prstGeom prst="roundRect">
            <a:avLst>
              <a:gd name="adj" fmla="val 50000"/>
            </a:avLst>
          </a:prstGeom>
          <a:ln w="57150" algn="ctr">
            <a:solidFill>
              <a:srgbClr val="FF6600"/>
            </a:solidFill>
            <a:round/>
          </a:ln>
        </p:spPr>
        <p:txBody>
          <a:bodyPr/>
          <a:lstStyle/>
          <a:p>
            <a:pPr marL="273050" indent="-273050">
              <a:lnSpc>
                <a:spcPct val="80000"/>
              </a:lnSpc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r>
              <a:rPr lang="uk-UA" sz="16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Освіта:</a:t>
            </a:r>
            <a:r>
              <a:rPr lang="uk-UA" sz="1600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uk-UA" sz="1600" b="1" i="1" dirty="0">
                <a:latin typeface="Times New Roman" pitchFamily="18" charset="0"/>
              </a:rPr>
              <a:t>вища, </a:t>
            </a:r>
            <a:r>
              <a:rPr lang="uk-UA" sz="1600" b="1" i="1" dirty="0" smtClean="0">
                <a:latin typeface="Times New Roman" pitchFamily="18" charset="0"/>
              </a:rPr>
              <a:t>Чернівецький ордена Трудового Червоного       	Прапора державний  університет</a:t>
            </a:r>
            <a:endParaRPr lang="en-US" sz="1400" b="1" i="1" dirty="0">
              <a:latin typeface="Times New Roman" pitchFamily="18" charset="0"/>
            </a:endParaRPr>
          </a:p>
        </p:txBody>
      </p:sp>
      <p:grpSp>
        <p:nvGrpSpPr>
          <p:cNvPr id="4" name="Group 53"/>
          <p:cNvGrpSpPr>
            <a:grpSpLocks/>
          </p:cNvGrpSpPr>
          <p:nvPr/>
        </p:nvGrpSpPr>
        <p:grpSpPr bwMode="auto">
          <a:xfrm>
            <a:off x="571472" y="2357430"/>
            <a:ext cx="685800" cy="482600"/>
            <a:chOff x="2078" y="190"/>
            <a:chExt cx="1615" cy="4630"/>
          </a:xfrm>
        </p:grpSpPr>
        <p:sp>
          <p:nvSpPr>
            <p:cNvPr id="10289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r"/>
              <a:endParaRPr lang="uk-UA"/>
            </a:p>
          </p:txBody>
        </p:sp>
        <p:sp>
          <p:nvSpPr>
            <p:cNvPr id="10290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r"/>
              <a:endParaRPr lang="uk-UA"/>
            </a:p>
          </p:txBody>
        </p:sp>
        <p:sp>
          <p:nvSpPr>
            <p:cNvPr id="29" name="Oval 56"/>
            <p:cNvSpPr>
              <a:spLocks noChangeArrowheads="1"/>
            </p:cNvSpPr>
            <p:nvPr/>
          </p:nvSpPr>
          <p:spPr bwMode="gray">
            <a:xfrm>
              <a:off x="3080" y="190"/>
              <a:ext cx="434" cy="461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0292" name="Oval 57"/>
            <p:cNvSpPr>
              <a:spLocks noChangeArrowheads="1"/>
            </p:cNvSpPr>
            <p:nvPr/>
          </p:nvSpPr>
          <p:spPr bwMode="gray">
            <a:xfrm>
              <a:off x="3080" y="190"/>
              <a:ext cx="434" cy="4615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r"/>
              <a:endParaRPr lang="uk-UA"/>
            </a:p>
          </p:txBody>
        </p:sp>
        <p:sp>
          <p:nvSpPr>
            <p:cNvPr id="31" name="Oval 58"/>
            <p:cNvSpPr>
              <a:spLocks noChangeArrowheads="1"/>
            </p:cNvSpPr>
            <p:nvPr/>
          </p:nvSpPr>
          <p:spPr bwMode="gray">
            <a:xfrm>
              <a:off x="2336" y="205"/>
              <a:ext cx="1107" cy="461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0294" name="Oval 59"/>
            <p:cNvSpPr>
              <a:spLocks noChangeArrowheads="1"/>
            </p:cNvSpPr>
            <p:nvPr/>
          </p:nvSpPr>
          <p:spPr bwMode="gray">
            <a:xfrm>
              <a:off x="2336" y="205"/>
              <a:ext cx="1105" cy="4615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algn="r"/>
              <a:endParaRPr lang="uk-UA"/>
            </a:p>
          </p:txBody>
        </p:sp>
      </p:grpSp>
      <p:sp>
        <p:nvSpPr>
          <p:cNvPr id="33" name="AutoShape 52"/>
          <p:cNvSpPr>
            <a:spLocks noChangeArrowheads="1"/>
          </p:cNvSpPr>
          <p:nvPr/>
        </p:nvSpPr>
        <p:spPr bwMode="gray">
          <a:xfrm>
            <a:off x="1285852" y="2285992"/>
            <a:ext cx="6161088" cy="647700"/>
          </a:xfrm>
          <a:prstGeom prst="roundRect">
            <a:avLst>
              <a:gd name="adj" fmla="val 45574"/>
            </a:avLst>
          </a:prstGeom>
          <a:noFill/>
          <a:ln w="57150" algn="ctr">
            <a:solidFill>
              <a:srgbClr val="FFCC00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uk-UA" sz="16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Спеціальність:</a:t>
            </a:r>
            <a:r>
              <a:rPr lang="uk-UA" sz="1400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uk-UA" sz="1600" b="1" i="1" dirty="0" smtClean="0">
                <a:latin typeface="Times New Roman" pitchFamily="18" charset="0"/>
              </a:rPr>
              <a:t>«Математика» 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uk-UA" sz="1600" b="1" i="1" dirty="0" smtClean="0">
                <a:latin typeface="Times New Roman" pitchFamily="18" charset="0"/>
              </a:rPr>
              <a:t>	</a:t>
            </a:r>
            <a:r>
              <a:rPr lang="uk-UA" sz="16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Кваліфікація</a:t>
            </a:r>
            <a:r>
              <a:rPr lang="uk-UA" sz="1600" b="1" i="1" dirty="0" smtClean="0">
                <a:latin typeface="Times New Roman" pitchFamily="18" charset="0"/>
              </a:rPr>
              <a:t> Математик, викладач</a:t>
            </a:r>
            <a:endParaRPr lang="uk-UA" sz="1600" b="1" i="1" dirty="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ru-RU" sz="1400" b="1" i="1" dirty="0">
              <a:latin typeface="Times New Roman" pitchFamily="18" charset="0"/>
            </a:endParaRPr>
          </a:p>
          <a:p>
            <a:pPr marL="342900" indent="-342900" eaLnBrk="0" hangingPunct="0">
              <a:lnSpc>
                <a:spcPct val="80000"/>
              </a:lnSpc>
              <a:defRPr/>
            </a:pPr>
            <a:endParaRPr lang="en-US" sz="100" b="1" dirty="0">
              <a:latin typeface="Arial" charset="0"/>
            </a:endParaRPr>
          </a:p>
        </p:txBody>
      </p:sp>
      <p:grpSp>
        <p:nvGrpSpPr>
          <p:cNvPr id="5" name="Group 53"/>
          <p:cNvGrpSpPr>
            <a:grpSpLocks/>
          </p:cNvGrpSpPr>
          <p:nvPr/>
        </p:nvGrpSpPr>
        <p:grpSpPr bwMode="auto">
          <a:xfrm>
            <a:off x="785786" y="3071810"/>
            <a:ext cx="685800" cy="482600"/>
            <a:chOff x="2078" y="190"/>
            <a:chExt cx="1615" cy="4630"/>
          </a:xfrm>
        </p:grpSpPr>
        <p:sp>
          <p:nvSpPr>
            <p:cNvPr id="10283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r"/>
              <a:endParaRPr lang="uk-UA"/>
            </a:p>
          </p:txBody>
        </p:sp>
        <p:sp>
          <p:nvSpPr>
            <p:cNvPr id="10284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r"/>
              <a:endParaRPr lang="uk-UA"/>
            </a:p>
          </p:txBody>
        </p:sp>
        <p:sp>
          <p:nvSpPr>
            <p:cNvPr id="37" name="Oval 56"/>
            <p:cNvSpPr>
              <a:spLocks noChangeArrowheads="1"/>
            </p:cNvSpPr>
            <p:nvPr/>
          </p:nvSpPr>
          <p:spPr bwMode="gray">
            <a:xfrm>
              <a:off x="3080" y="190"/>
              <a:ext cx="434" cy="461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0286" name="Oval 57"/>
            <p:cNvSpPr>
              <a:spLocks noChangeArrowheads="1"/>
            </p:cNvSpPr>
            <p:nvPr/>
          </p:nvSpPr>
          <p:spPr bwMode="gray">
            <a:xfrm>
              <a:off x="3080" y="190"/>
              <a:ext cx="434" cy="4615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r"/>
              <a:endParaRPr lang="uk-UA"/>
            </a:p>
          </p:txBody>
        </p:sp>
        <p:sp>
          <p:nvSpPr>
            <p:cNvPr id="39" name="Oval 58"/>
            <p:cNvSpPr>
              <a:spLocks noChangeArrowheads="1"/>
            </p:cNvSpPr>
            <p:nvPr/>
          </p:nvSpPr>
          <p:spPr bwMode="gray">
            <a:xfrm>
              <a:off x="2336" y="205"/>
              <a:ext cx="1107" cy="461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0288" name="Oval 59"/>
            <p:cNvSpPr>
              <a:spLocks noChangeArrowheads="1"/>
            </p:cNvSpPr>
            <p:nvPr/>
          </p:nvSpPr>
          <p:spPr bwMode="gray">
            <a:xfrm>
              <a:off x="2336" y="205"/>
              <a:ext cx="1105" cy="4615"/>
            </a:xfrm>
            <a:prstGeom prst="ellipse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475E00"/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algn="r"/>
              <a:endParaRPr lang="uk-UA"/>
            </a:p>
          </p:txBody>
        </p:sp>
      </p:grpSp>
      <p:sp>
        <p:nvSpPr>
          <p:cNvPr id="41" name="AutoShape 52"/>
          <p:cNvSpPr>
            <a:spLocks noChangeArrowheads="1"/>
          </p:cNvSpPr>
          <p:nvPr/>
        </p:nvSpPr>
        <p:spPr bwMode="gray">
          <a:xfrm>
            <a:off x="1428728" y="3000372"/>
            <a:ext cx="7000924" cy="642942"/>
          </a:xfrm>
          <a:prstGeom prst="roundRect">
            <a:avLst>
              <a:gd name="adj" fmla="val 50000"/>
            </a:avLst>
          </a:prstGeom>
          <a:noFill/>
          <a:ln w="57150" algn="ctr">
            <a:solidFill>
              <a:srgbClr val="808000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uk-UA" sz="16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Місце роботи:</a:t>
            </a:r>
            <a:r>
              <a:rPr lang="uk-UA" sz="1400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uk-UA" sz="1600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Тернопільська загальноосвітня школа І – ІІІ ступенів №2                                  	        Тернопільської міської ради Тернопільської області</a:t>
            </a:r>
            <a:endParaRPr lang="uk-UA" sz="3200" b="1" i="1" dirty="0">
              <a:latin typeface="Times New Roman" pitchFamily="18" charset="0"/>
            </a:endParaRPr>
          </a:p>
          <a:p>
            <a:pPr marL="342900" indent="-342900" eaLnBrk="0" hangingPunct="0">
              <a:lnSpc>
                <a:spcPct val="80000"/>
              </a:lnSpc>
              <a:defRPr/>
            </a:pPr>
            <a:endParaRPr lang="en-US" sz="1400" b="1" dirty="0">
              <a:latin typeface="Arial" charset="0"/>
            </a:endParaRPr>
          </a:p>
        </p:txBody>
      </p:sp>
      <p:grpSp>
        <p:nvGrpSpPr>
          <p:cNvPr id="6" name="Group 53"/>
          <p:cNvGrpSpPr>
            <a:grpSpLocks/>
          </p:cNvGrpSpPr>
          <p:nvPr/>
        </p:nvGrpSpPr>
        <p:grpSpPr bwMode="auto">
          <a:xfrm>
            <a:off x="1000100" y="3714752"/>
            <a:ext cx="685800" cy="482600"/>
            <a:chOff x="2078" y="190"/>
            <a:chExt cx="1615" cy="4630"/>
          </a:xfrm>
        </p:grpSpPr>
        <p:sp>
          <p:nvSpPr>
            <p:cNvPr id="10277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r"/>
              <a:endParaRPr lang="uk-UA"/>
            </a:p>
          </p:txBody>
        </p:sp>
        <p:sp>
          <p:nvSpPr>
            <p:cNvPr id="10278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r"/>
              <a:endParaRPr lang="uk-UA"/>
            </a:p>
          </p:txBody>
        </p:sp>
        <p:sp>
          <p:nvSpPr>
            <p:cNvPr id="45" name="Oval 56"/>
            <p:cNvSpPr>
              <a:spLocks noChangeArrowheads="1"/>
            </p:cNvSpPr>
            <p:nvPr/>
          </p:nvSpPr>
          <p:spPr bwMode="gray">
            <a:xfrm>
              <a:off x="3080" y="190"/>
              <a:ext cx="434" cy="461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0280" name="Oval 57"/>
            <p:cNvSpPr>
              <a:spLocks noChangeArrowheads="1"/>
            </p:cNvSpPr>
            <p:nvPr/>
          </p:nvSpPr>
          <p:spPr bwMode="gray">
            <a:xfrm>
              <a:off x="3080" y="190"/>
              <a:ext cx="434" cy="4615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r"/>
              <a:endParaRPr lang="uk-UA"/>
            </a:p>
          </p:txBody>
        </p:sp>
        <p:sp>
          <p:nvSpPr>
            <p:cNvPr id="47" name="Oval 58"/>
            <p:cNvSpPr>
              <a:spLocks noChangeArrowheads="1"/>
            </p:cNvSpPr>
            <p:nvPr/>
          </p:nvSpPr>
          <p:spPr bwMode="gray">
            <a:xfrm>
              <a:off x="2336" y="205"/>
              <a:ext cx="1107" cy="461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0282" name="Oval 59"/>
            <p:cNvSpPr>
              <a:spLocks noChangeArrowheads="1"/>
            </p:cNvSpPr>
            <p:nvPr/>
          </p:nvSpPr>
          <p:spPr bwMode="gray">
            <a:xfrm>
              <a:off x="2336" y="205"/>
              <a:ext cx="1105" cy="4615"/>
            </a:xfrm>
            <a:prstGeom prst="ellipse">
              <a:avLst/>
            </a:prstGeom>
            <a:gradFill rotWithShape="1">
              <a:gsLst>
                <a:gs pos="0">
                  <a:srgbClr val="33CCCC"/>
                </a:gs>
                <a:gs pos="100000">
                  <a:srgbClr val="185E5E"/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algn="r"/>
              <a:endParaRPr lang="uk-UA"/>
            </a:p>
          </p:txBody>
        </p:sp>
      </p:grpSp>
      <p:sp>
        <p:nvSpPr>
          <p:cNvPr id="51" name="AutoShape 52"/>
          <p:cNvSpPr>
            <a:spLocks noChangeArrowheads="1"/>
          </p:cNvSpPr>
          <p:nvPr/>
        </p:nvSpPr>
        <p:spPr bwMode="gray">
          <a:xfrm>
            <a:off x="1643042" y="3714752"/>
            <a:ext cx="7000924" cy="642942"/>
          </a:xfrm>
          <a:prstGeom prst="roundRect">
            <a:avLst>
              <a:gd name="adj" fmla="val 50000"/>
            </a:avLst>
          </a:prstGeom>
          <a:noFill/>
          <a:ln w="57150" algn="ctr">
            <a:solidFill>
              <a:srgbClr val="33CCCC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uk-UA" sz="16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Посада:</a:t>
            </a:r>
            <a:r>
              <a:rPr lang="uk-UA" sz="1400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uk-UA" sz="1600" b="1" i="1" dirty="0">
                <a:latin typeface="Times New Roman" pitchFamily="18" charset="0"/>
              </a:rPr>
              <a:t>вчитель  </a:t>
            </a:r>
            <a:r>
              <a:rPr lang="uk-UA" sz="1600" b="1" i="1" dirty="0" smtClean="0">
                <a:latin typeface="Times New Roman" pitchFamily="18" charset="0"/>
              </a:rPr>
              <a:t>математики, заступник директора школи з навчально-виховної роботи</a:t>
            </a:r>
            <a:endParaRPr lang="ru-RU" sz="1400" b="1" i="1" dirty="0">
              <a:latin typeface="Times New Roman" pitchFamily="18" charset="0"/>
            </a:endParaRPr>
          </a:p>
          <a:p>
            <a:pPr marL="342900" indent="-342900" eaLnBrk="0" hangingPunct="0">
              <a:lnSpc>
                <a:spcPct val="80000"/>
              </a:lnSpc>
              <a:defRPr/>
            </a:pPr>
            <a:endParaRPr lang="en-US" sz="600" b="1" dirty="0">
              <a:latin typeface="Arial" charset="0"/>
            </a:endParaRPr>
          </a:p>
        </p:txBody>
      </p:sp>
      <p:grpSp>
        <p:nvGrpSpPr>
          <p:cNvPr id="7" name="Group 53"/>
          <p:cNvGrpSpPr>
            <a:grpSpLocks/>
          </p:cNvGrpSpPr>
          <p:nvPr/>
        </p:nvGrpSpPr>
        <p:grpSpPr bwMode="auto">
          <a:xfrm>
            <a:off x="1214414" y="4429132"/>
            <a:ext cx="685800" cy="482600"/>
            <a:chOff x="2078" y="190"/>
            <a:chExt cx="1615" cy="4630"/>
          </a:xfrm>
        </p:grpSpPr>
        <p:sp>
          <p:nvSpPr>
            <p:cNvPr id="10271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r"/>
              <a:endParaRPr lang="uk-UA"/>
            </a:p>
          </p:txBody>
        </p:sp>
        <p:sp>
          <p:nvSpPr>
            <p:cNvPr id="10272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r"/>
              <a:endParaRPr lang="uk-UA"/>
            </a:p>
          </p:txBody>
        </p:sp>
        <p:sp>
          <p:nvSpPr>
            <p:cNvPr id="55" name="Oval 56"/>
            <p:cNvSpPr>
              <a:spLocks noChangeArrowheads="1"/>
            </p:cNvSpPr>
            <p:nvPr/>
          </p:nvSpPr>
          <p:spPr bwMode="gray">
            <a:xfrm>
              <a:off x="3080" y="190"/>
              <a:ext cx="434" cy="461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0274" name="Oval 57"/>
            <p:cNvSpPr>
              <a:spLocks noChangeArrowheads="1"/>
            </p:cNvSpPr>
            <p:nvPr/>
          </p:nvSpPr>
          <p:spPr bwMode="gray">
            <a:xfrm>
              <a:off x="3080" y="190"/>
              <a:ext cx="434" cy="4615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r"/>
              <a:endParaRPr lang="uk-UA"/>
            </a:p>
          </p:txBody>
        </p:sp>
        <p:sp>
          <p:nvSpPr>
            <p:cNvPr id="57" name="Oval 58"/>
            <p:cNvSpPr>
              <a:spLocks noChangeArrowheads="1"/>
            </p:cNvSpPr>
            <p:nvPr/>
          </p:nvSpPr>
          <p:spPr bwMode="gray">
            <a:xfrm>
              <a:off x="2336" y="205"/>
              <a:ext cx="1107" cy="461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0276" name="Oval 59"/>
            <p:cNvSpPr>
              <a:spLocks noChangeArrowheads="1"/>
            </p:cNvSpPr>
            <p:nvPr/>
          </p:nvSpPr>
          <p:spPr bwMode="gray">
            <a:xfrm>
              <a:off x="2248" y="190"/>
              <a:ext cx="1105" cy="4615"/>
            </a:xfrm>
            <a:prstGeom prst="ellipse">
              <a:avLst/>
            </a:prstGeom>
            <a:gradFill rotWithShape="1">
              <a:gsLst>
                <a:gs pos="0">
                  <a:srgbClr val="000080"/>
                </a:gs>
                <a:gs pos="100000">
                  <a:srgbClr val="00003B"/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algn="r"/>
              <a:endParaRPr lang="uk-UA"/>
            </a:p>
          </p:txBody>
        </p:sp>
      </p:grpSp>
      <p:sp>
        <p:nvSpPr>
          <p:cNvPr id="59" name="AutoShape 52"/>
          <p:cNvSpPr>
            <a:spLocks noChangeArrowheads="1"/>
          </p:cNvSpPr>
          <p:nvPr/>
        </p:nvSpPr>
        <p:spPr bwMode="gray">
          <a:xfrm>
            <a:off x="1857356" y="4429132"/>
            <a:ext cx="2571768" cy="571504"/>
          </a:xfrm>
          <a:prstGeom prst="roundRect">
            <a:avLst>
              <a:gd name="adj" fmla="val 50000"/>
            </a:avLst>
          </a:prstGeom>
          <a:noFill/>
          <a:ln w="57150" algn="ctr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uk-UA" sz="16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Стаж  роботи: </a:t>
            </a:r>
            <a:r>
              <a:rPr lang="uk-UA" sz="1600" b="1" i="1" dirty="0" smtClean="0">
                <a:latin typeface="Times New Roman" pitchFamily="18" charset="0"/>
              </a:rPr>
              <a:t>30 </a:t>
            </a:r>
            <a:r>
              <a:rPr lang="uk-UA" sz="1600" b="1" i="1" dirty="0">
                <a:latin typeface="Times New Roman" pitchFamily="18" charset="0"/>
              </a:rPr>
              <a:t>років</a:t>
            </a:r>
            <a:endParaRPr lang="ru-RU" sz="1400" b="1" i="1" dirty="0">
              <a:latin typeface="Times New Roman" pitchFamily="18" charset="0"/>
            </a:endParaRPr>
          </a:p>
          <a:p>
            <a:pPr marL="342900" indent="-342900" eaLnBrk="0" hangingPunct="0">
              <a:lnSpc>
                <a:spcPct val="80000"/>
              </a:lnSpc>
              <a:defRPr/>
            </a:pPr>
            <a:endParaRPr lang="en-US" sz="600" b="1" dirty="0">
              <a:latin typeface="Arial" charset="0"/>
            </a:endParaRPr>
          </a:p>
        </p:txBody>
      </p:sp>
      <p:sp>
        <p:nvSpPr>
          <p:cNvPr id="60" name="AutoShape 52"/>
          <p:cNvSpPr>
            <a:spLocks noChangeArrowheads="1"/>
          </p:cNvSpPr>
          <p:nvPr/>
        </p:nvSpPr>
        <p:spPr bwMode="gray">
          <a:xfrm>
            <a:off x="4500562" y="4429132"/>
            <a:ext cx="4214842" cy="571504"/>
          </a:xfrm>
          <a:prstGeom prst="roundRect">
            <a:avLst>
              <a:gd name="adj" fmla="val 50000"/>
            </a:avLst>
          </a:prstGeom>
          <a:noFill/>
          <a:ln w="57150" algn="ctr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uk-UA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Категорія:</a:t>
            </a:r>
            <a:r>
              <a:rPr lang="uk-UA" sz="1600" b="1" i="1" dirty="0">
                <a:latin typeface="Times New Roman" pitchFamily="18" charset="0"/>
              </a:rPr>
              <a:t>вища</a:t>
            </a:r>
            <a:r>
              <a:rPr lang="uk-UA" sz="1600" b="1" i="1" dirty="0" smtClean="0">
                <a:latin typeface="Times New Roman" pitchFamily="18" charset="0"/>
              </a:rPr>
              <a:t>, </a:t>
            </a:r>
            <a:r>
              <a:rPr lang="uk-UA" b="1" i="1" dirty="0" err="1" smtClean="0">
                <a:latin typeface="Times New Roman" pitchFamily="18" charset="0"/>
              </a:rPr>
              <a:t>“</a:t>
            </a:r>
            <a:r>
              <a:rPr lang="uk-UA" sz="1600" b="1" i="1" dirty="0" err="1">
                <a:latin typeface="Times New Roman" pitchFamily="18" charset="0"/>
              </a:rPr>
              <a:t>Старший</a:t>
            </a:r>
            <a:r>
              <a:rPr lang="uk-UA" sz="1600" b="1" i="1" dirty="0">
                <a:latin typeface="Times New Roman" pitchFamily="18" charset="0"/>
              </a:rPr>
              <a:t>  </a:t>
            </a:r>
            <a:r>
              <a:rPr lang="uk-UA" sz="1600" b="1" i="1" dirty="0" err="1">
                <a:latin typeface="Times New Roman" pitchFamily="18" charset="0"/>
              </a:rPr>
              <a:t>вчитель”</a:t>
            </a:r>
            <a:r>
              <a:rPr lang="uk-UA" sz="1600" b="1" i="1" dirty="0">
                <a:latin typeface="Times New Roman" pitchFamily="18" charset="0"/>
              </a:rPr>
              <a:t> </a:t>
            </a:r>
            <a:r>
              <a:rPr lang="uk-UA" sz="1600" i="1" dirty="0">
                <a:latin typeface="Times New Roman" pitchFamily="18" charset="0"/>
              </a:rPr>
              <a:t> </a:t>
            </a:r>
          </a:p>
          <a:p>
            <a:pPr marL="342900" indent="-342900" eaLnBrk="0" hangingPunct="0">
              <a:lnSpc>
                <a:spcPct val="80000"/>
              </a:lnSpc>
              <a:defRPr/>
            </a:pPr>
            <a:endParaRPr lang="en-US" sz="700" b="1" dirty="0">
              <a:latin typeface="Arial" charset="0"/>
            </a:endParaRPr>
          </a:p>
        </p:txBody>
      </p:sp>
      <p:sp>
        <p:nvSpPr>
          <p:cNvPr id="61" name="AutoShape 52"/>
          <p:cNvSpPr>
            <a:spLocks noChangeArrowheads="1"/>
          </p:cNvSpPr>
          <p:nvPr/>
        </p:nvSpPr>
        <p:spPr bwMode="gray">
          <a:xfrm>
            <a:off x="2428860" y="5715016"/>
            <a:ext cx="2160588" cy="482601"/>
          </a:xfrm>
          <a:prstGeom prst="roundRect">
            <a:avLst>
              <a:gd name="adj" fmla="val 50000"/>
            </a:avLst>
          </a:prstGeom>
          <a:noFill/>
          <a:ln w="57150" algn="ctr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uk-UA" sz="16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Рік атестації:</a:t>
            </a:r>
            <a:r>
              <a:rPr lang="uk-UA" sz="14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uk-UA" sz="1400" b="1" i="1" dirty="0" smtClean="0">
                <a:latin typeface="Times New Roman" pitchFamily="18" charset="0"/>
              </a:rPr>
              <a:t>201</a:t>
            </a:r>
            <a:r>
              <a:rPr lang="en-US" sz="1400" b="1" i="1" dirty="0" smtClean="0">
                <a:latin typeface="Times New Roman" pitchFamily="18" charset="0"/>
              </a:rPr>
              <a:t>2</a:t>
            </a:r>
            <a:endParaRPr lang="ru-RU" sz="1400" b="1" i="1" dirty="0">
              <a:latin typeface="Times New Roman" pitchFamily="18" charset="0"/>
            </a:endParaRPr>
          </a:p>
          <a:p>
            <a:pPr marL="342900" indent="-342900" eaLnBrk="0" hangingPunct="0">
              <a:lnSpc>
                <a:spcPct val="80000"/>
              </a:lnSpc>
              <a:defRPr/>
            </a:pPr>
            <a:endParaRPr lang="en-US" sz="600" b="1" dirty="0">
              <a:latin typeface="Arial" charset="0"/>
            </a:endParaRPr>
          </a:p>
        </p:txBody>
      </p:sp>
      <p:grpSp>
        <p:nvGrpSpPr>
          <p:cNvPr id="8" name="Group 53"/>
          <p:cNvGrpSpPr>
            <a:grpSpLocks/>
          </p:cNvGrpSpPr>
          <p:nvPr/>
        </p:nvGrpSpPr>
        <p:grpSpPr bwMode="auto">
          <a:xfrm>
            <a:off x="1428728" y="5072074"/>
            <a:ext cx="685800" cy="482600"/>
            <a:chOff x="2078" y="190"/>
            <a:chExt cx="1615" cy="4630"/>
          </a:xfrm>
        </p:grpSpPr>
        <p:sp>
          <p:nvSpPr>
            <p:cNvPr id="10265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r"/>
              <a:endParaRPr lang="uk-UA"/>
            </a:p>
          </p:txBody>
        </p:sp>
        <p:sp>
          <p:nvSpPr>
            <p:cNvPr id="10266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r"/>
              <a:endParaRPr lang="uk-UA"/>
            </a:p>
          </p:txBody>
        </p:sp>
        <p:sp>
          <p:nvSpPr>
            <p:cNvPr id="65" name="Oval 56"/>
            <p:cNvSpPr>
              <a:spLocks noChangeArrowheads="1"/>
            </p:cNvSpPr>
            <p:nvPr/>
          </p:nvSpPr>
          <p:spPr bwMode="gray">
            <a:xfrm>
              <a:off x="3080" y="190"/>
              <a:ext cx="434" cy="461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0268" name="Oval 57"/>
            <p:cNvSpPr>
              <a:spLocks noChangeArrowheads="1"/>
            </p:cNvSpPr>
            <p:nvPr/>
          </p:nvSpPr>
          <p:spPr bwMode="gray">
            <a:xfrm>
              <a:off x="3080" y="190"/>
              <a:ext cx="434" cy="4615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r"/>
              <a:endParaRPr lang="uk-UA"/>
            </a:p>
          </p:txBody>
        </p:sp>
        <p:sp>
          <p:nvSpPr>
            <p:cNvPr id="67" name="Oval 58"/>
            <p:cNvSpPr>
              <a:spLocks noChangeArrowheads="1"/>
            </p:cNvSpPr>
            <p:nvPr/>
          </p:nvSpPr>
          <p:spPr bwMode="gray">
            <a:xfrm>
              <a:off x="2336" y="205"/>
              <a:ext cx="1107" cy="461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0270" name="Oval 59"/>
            <p:cNvSpPr>
              <a:spLocks noChangeArrowheads="1"/>
            </p:cNvSpPr>
            <p:nvPr/>
          </p:nvSpPr>
          <p:spPr bwMode="gray">
            <a:xfrm>
              <a:off x="2336" y="205"/>
              <a:ext cx="1105" cy="4615"/>
            </a:xfrm>
            <a:prstGeom prst="ellipse">
              <a:avLst/>
            </a:prstGeom>
            <a:gradFill rotWithShape="1">
              <a:gsLst>
                <a:gs pos="0">
                  <a:srgbClr val="6600FF"/>
                </a:gs>
                <a:gs pos="100000">
                  <a:srgbClr val="2F0076"/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algn="r"/>
              <a:endParaRPr lang="uk-UA"/>
            </a:p>
          </p:txBody>
        </p:sp>
      </p:grpSp>
      <p:sp>
        <p:nvSpPr>
          <p:cNvPr id="10262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ru-RU"/>
              <a:t/>
            </a:r>
            <a:br>
              <a:rPr lang="ru-RU"/>
            </a:br>
            <a:endParaRPr lang="ru-RU"/>
          </a:p>
        </p:txBody>
      </p:sp>
      <p:sp>
        <p:nvSpPr>
          <p:cNvPr id="75" name="Прямоугольник 74"/>
          <p:cNvSpPr/>
          <p:nvPr/>
        </p:nvSpPr>
        <p:spPr>
          <a:xfrm>
            <a:off x="0" y="0"/>
            <a:ext cx="9144000" cy="785794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 </a:t>
            </a:r>
            <a:r>
              <a:rPr lang="uk-UA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" pitchFamily="18" charset="0"/>
              </a:rPr>
              <a:t>Портрет автора </a:t>
            </a: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entury" pitchFamily="18" charset="0"/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0" y="0"/>
            <a:ext cx="1643042" cy="785794"/>
          </a:xfrm>
          <a:prstGeom prst="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k-UA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" pitchFamily="18" charset="0"/>
              </a:rPr>
              <a:t>2013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entury" pitchFamily="18" charset="0"/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0" y="785794"/>
            <a:ext cx="9144000" cy="142875"/>
          </a:xfrm>
          <a:prstGeom prst="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81" name="Group 53"/>
          <p:cNvGrpSpPr>
            <a:grpSpLocks/>
          </p:cNvGrpSpPr>
          <p:nvPr/>
        </p:nvGrpSpPr>
        <p:grpSpPr bwMode="auto">
          <a:xfrm>
            <a:off x="1714480" y="5715016"/>
            <a:ext cx="685800" cy="482600"/>
            <a:chOff x="2078" y="190"/>
            <a:chExt cx="1615" cy="4630"/>
          </a:xfrm>
        </p:grpSpPr>
        <p:sp>
          <p:nvSpPr>
            <p:cNvPr id="82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r"/>
              <a:endParaRPr lang="uk-UA"/>
            </a:p>
          </p:txBody>
        </p:sp>
        <p:sp>
          <p:nvSpPr>
            <p:cNvPr id="83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r"/>
              <a:endParaRPr lang="uk-UA"/>
            </a:p>
          </p:txBody>
        </p:sp>
        <p:sp>
          <p:nvSpPr>
            <p:cNvPr id="84" name="Oval 56"/>
            <p:cNvSpPr>
              <a:spLocks noChangeArrowheads="1"/>
            </p:cNvSpPr>
            <p:nvPr/>
          </p:nvSpPr>
          <p:spPr bwMode="gray">
            <a:xfrm>
              <a:off x="3080" y="190"/>
              <a:ext cx="434" cy="461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85" name="Oval 57"/>
            <p:cNvSpPr>
              <a:spLocks noChangeArrowheads="1"/>
            </p:cNvSpPr>
            <p:nvPr/>
          </p:nvSpPr>
          <p:spPr bwMode="gray">
            <a:xfrm>
              <a:off x="3080" y="190"/>
              <a:ext cx="434" cy="4615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r"/>
              <a:endParaRPr lang="uk-UA"/>
            </a:p>
          </p:txBody>
        </p:sp>
        <p:sp>
          <p:nvSpPr>
            <p:cNvPr id="87" name="Oval 58"/>
            <p:cNvSpPr>
              <a:spLocks noChangeArrowheads="1"/>
            </p:cNvSpPr>
            <p:nvPr/>
          </p:nvSpPr>
          <p:spPr bwMode="gray">
            <a:xfrm>
              <a:off x="2336" y="205"/>
              <a:ext cx="1107" cy="461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88" name="Oval 59"/>
            <p:cNvSpPr>
              <a:spLocks noChangeArrowheads="1"/>
            </p:cNvSpPr>
            <p:nvPr/>
          </p:nvSpPr>
          <p:spPr bwMode="gray">
            <a:xfrm>
              <a:off x="2248" y="190"/>
              <a:ext cx="1105" cy="4615"/>
            </a:xfrm>
            <a:prstGeom prst="ellipse">
              <a:avLst/>
            </a:prstGeom>
            <a:gradFill rotWithShape="1">
              <a:gsLst>
                <a:gs pos="0">
                  <a:srgbClr val="000080"/>
                </a:gs>
                <a:gs pos="100000">
                  <a:srgbClr val="00003B"/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algn="r"/>
              <a:endParaRPr lang="uk-UA"/>
            </a:p>
          </p:txBody>
        </p:sp>
      </p:grpSp>
      <p:sp>
        <p:nvSpPr>
          <p:cNvPr id="72" name="AutoShape 52"/>
          <p:cNvSpPr>
            <a:spLocks noChangeArrowheads="1"/>
          </p:cNvSpPr>
          <p:nvPr/>
        </p:nvSpPr>
        <p:spPr bwMode="gray">
          <a:xfrm>
            <a:off x="2123728" y="5085184"/>
            <a:ext cx="6696744" cy="571504"/>
          </a:xfrm>
          <a:prstGeom prst="roundRect">
            <a:avLst>
              <a:gd name="adj" fmla="val 50000"/>
            </a:avLst>
          </a:prstGeom>
          <a:noFill/>
          <a:ln w="57150" algn="ctr">
            <a:solidFill>
              <a:srgbClr val="7030A0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uk-UA" sz="1600" b="1" i="1" dirty="0" smtClean="0">
                <a:latin typeface="Times New Roman" pitchFamily="18" charset="0"/>
              </a:rPr>
              <a:t> </a:t>
            </a:r>
            <a:r>
              <a:rPr lang="uk-UA" sz="1600" i="1" dirty="0" smtClean="0">
                <a:latin typeface="Times New Roman" pitchFamily="18" charset="0"/>
              </a:rPr>
              <a:t> </a:t>
            </a:r>
            <a:r>
              <a:rPr lang="uk-UA" sz="16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Курси підвищення кваліфікації: </a:t>
            </a:r>
            <a:r>
              <a:rPr lang="en-US" sz="1600" b="1" i="1" dirty="0" smtClean="0">
                <a:latin typeface="Times New Roman" pitchFamily="18" charset="0"/>
              </a:rPr>
              <a:t>2013</a:t>
            </a:r>
            <a:endParaRPr lang="uk-UA" sz="1600" b="1" i="1" dirty="0">
              <a:latin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48939"/>
    </mc:Choice>
    <mc:Fallback>
      <p:transition spd="slow" advTm="4893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8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9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5" grpId="0" animBg="1"/>
      <p:bldP spid="33" grpId="0" animBg="1"/>
      <p:bldP spid="41" grpId="0" animBg="1"/>
      <p:bldP spid="51" grpId="0" animBg="1"/>
      <p:bldP spid="59" grpId="0" animBg="1"/>
      <p:bldP spid="60" grpId="0" animBg="1"/>
      <p:bldP spid="61" grpId="0" animBg="1"/>
      <p:bldP spid="7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785794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 		</a:t>
            </a:r>
            <a:r>
              <a:rPr lang="uk-UA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" pitchFamily="18" charset="0"/>
              </a:rPr>
              <a:t>Робочий шлях</a:t>
            </a: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entury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642938"/>
            <a:ext cx="9144000" cy="142875"/>
          </a:xfrm>
          <a:prstGeom prst="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Прямоугольник с одним вырезанным скругленным углом 8"/>
          <p:cNvSpPr/>
          <p:nvPr/>
        </p:nvSpPr>
        <p:spPr>
          <a:xfrm>
            <a:off x="2000250" y="1571625"/>
            <a:ext cx="6786563" cy="4500563"/>
          </a:xfrm>
          <a:prstGeom prst="snipRound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0"/>
            <a:ext cx="1643042" cy="785794"/>
          </a:xfrm>
          <a:prstGeom prst="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k-UA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" pitchFamily="18" charset="0"/>
              </a:rPr>
              <a:t>2013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entury" pitchFamily="18" charset="0"/>
            </a:endParaRPr>
          </a:p>
        </p:txBody>
      </p:sp>
      <p:sp>
        <p:nvSpPr>
          <p:cNvPr id="10" name="Прямоугольник с одним вырезанным скругленным углом 9"/>
          <p:cNvSpPr>
            <a:spLocks noChangeArrowheads="1"/>
          </p:cNvSpPr>
          <p:nvPr/>
        </p:nvSpPr>
        <p:spPr bwMode="auto">
          <a:xfrm>
            <a:off x="285750" y="1071563"/>
            <a:ext cx="1571625" cy="2071687"/>
          </a:xfrm>
          <a:custGeom>
            <a:avLst/>
            <a:gdLst>
              <a:gd name="T0" fmla="*/ 1571625 w 1571625"/>
              <a:gd name="T1" fmla="*/ 1035844 h 2071687"/>
              <a:gd name="T2" fmla="*/ 785813 w 1571625"/>
              <a:gd name="T3" fmla="*/ 2071687 h 2071687"/>
              <a:gd name="T4" fmla="*/ 0 w 1571625"/>
              <a:gd name="T5" fmla="*/ 1035844 h 2071687"/>
              <a:gd name="T6" fmla="*/ 785813 w 1571625"/>
              <a:gd name="T7" fmla="*/ 0 h 2071687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76720 w 1571625"/>
              <a:gd name="T13" fmla="*/ 76720 h 2071687"/>
              <a:gd name="T14" fmla="*/ 1440653 w 1571625"/>
              <a:gd name="T15" fmla="*/ 2071687 h 207168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71625" h="2071687">
                <a:moveTo>
                  <a:pt x="261943" y="0"/>
                </a:moveTo>
                <a:lnTo>
                  <a:pt x="1309682" y="0"/>
                </a:lnTo>
                <a:lnTo>
                  <a:pt x="1571625" y="261943"/>
                </a:lnTo>
                <a:lnTo>
                  <a:pt x="1571625" y="2071687"/>
                </a:lnTo>
                <a:lnTo>
                  <a:pt x="0" y="2071687"/>
                </a:lnTo>
                <a:lnTo>
                  <a:pt x="0" y="261943"/>
                </a:lnTo>
                <a:cubicBezTo>
                  <a:pt x="0" y="117275"/>
                  <a:pt x="117275" y="0"/>
                  <a:pt x="261942" y="0"/>
                </a:cubicBezTo>
                <a:close/>
              </a:path>
            </a:pathLst>
          </a:custGeom>
          <a:solidFill>
            <a:srgbClr val="FBBB75"/>
          </a:solidFill>
          <a:ln w="25400" algn="ctr">
            <a:solidFill>
              <a:srgbClr val="FF660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6156" name="Text Box 15"/>
          <p:cNvSpPr txBox="1">
            <a:spLocks noChangeArrowheads="1"/>
          </p:cNvSpPr>
          <p:nvPr/>
        </p:nvSpPr>
        <p:spPr bwMode="auto">
          <a:xfrm>
            <a:off x="3070225" y="2205038"/>
            <a:ext cx="5822950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uk-UA" b="1" i="1">
              <a:latin typeface="Arial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000232" y="928670"/>
            <a:ext cx="6715172" cy="550072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6" name="Содержимое 2"/>
          <p:cNvSpPr txBox="1">
            <a:spLocks/>
          </p:cNvSpPr>
          <p:nvPr/>
        </p:nvSpPr>
        <p:spPr>
          <a:xfrm>
            <a:off x="2071670" y="1628800"/>
            <a:ext cx="6572296" cy="4300530"/>
          </a:xfrm>
          <a:prstGeom prst="rect">
            <a:avLst/>
          </a:prstGeom>
        </p:spPr>
        <p:txBody>
          <a:bodyPr vert="horz" lIns="182880" tIns="0">
            <a:normAutofit/>
          </a:bodyPr>
          <a:lstStyle/>
          <a:p>
            <a:pPr marL="274320" marR="0" lvl="0" indent="-27432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80000"/>
              <a:buFont typeface="Wingdings" pitchFamily="2" charset="2"/>
              <a:buChar char="v"/>
              <a:tabLst/>
              <a:defRPr/>
            </a:pPr>
            <a:r>
              <a:rPr kumimoji="0" lang="uk-UA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1A0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 198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1A0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</a:t>
            </a:r>
            <a:r>
              <a:rPr kumimoji="0" lang="uk-UA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1A0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по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1A0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2013</a:t>
            </a:r>
            <a:r>
              <a:rPr kumimoji="0" lang="uk-UA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1A0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1A0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uk-UA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1A0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вчитель</a:t>
            </a:r>
            <a:r>
              <a:rPr kumimoji="0" lang="uk-UA" sz="2000" b="0" i="0" u="none" strike="noStrike" kern="1200" cap="none" spc="0" normalizeH="0" noProof="0" dirty="0" smtClean="0">
                <a:ln>
                  <a:noFill/>
                </a:ln>
                <a:solidFill>
                  <a:srgbClr val="3E1A0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математики</a:t>
            </a:r>
            <a:r>
              <a:rPr kumimoji="0" lang="uk-UA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1A0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3E1A0A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80000"/>
              <a:buFont typeface="Wingdings" pitchFamily="2" charset="2"/>
              <a:buChar char="v"/>
              <a:tabLst/>
              <a:defRPr/>
            </a:pPr>
            <a:endParaRPr lang="en-US" sz="2000" dirty="0" smtClean="0">
              <a:solidFill>
                <a:srgbClr val="3E1A0A"/>
              </a:solidFill>
            </a:endParaRPr>
          </a:p>
          <a:p>
            <a:pPr marL="274320" lvl="0" indent="-274320">
              <a:buClr>
                <a:schemeClr val="accent3"/>
              </a:buClr>
              <a:buSzPct val="80000"/>
              <a:buFont typeface="Wingdings" pitchFamily="2" charset="2"/>
              <a:buChar char="v"/>
              <a:defRPr/>
            </a:pPr>
            <a:r>
              <a:rPr lang="uk-UA" sz="2000" dirty="0" smtClean="0">
                <a:solidFill>
                  <a:srgbClr val="3E1A0A"/>
                </a:solidFill>
              </a:rPr>
              <a:t>З 1986 по 1991 – секретар міського </a:t>
            </a:r>
            <a:r>
              <a:rPr lang="uk-UA" sz="2000" dirty="0" err="1" smtClean="0">
                <a:solidFill>
                  <a:srgbClr val="3E1A0A"/>
                </a:solidFill>
              </a:rPr>
              <a:t>методоб'єднання</a:t>
            </a:r>
            <a:r>
              <a:rPr lang="uk-UA" sz="2000" dirty="0" smtClean="0">
                <a:solidFill>
                  <a:srgbClr val="3E1A0A"/>
                </a:solidFill>
              </a:rPr>
              <a:t> вчителів математики</a:t>
            </a:r>
            <a:endParaRPr kumimoji="0" lang="uk-UA" sz="2000" b="0" i="0" u="none" strike="noStrike" kern="1200" cap="none" spc="0" normalizeH="0" baseline="0" noProof="0" dirty="0" smtClean="0">
              <a:ln>
                <a:noFill/>
              </a:ln>
              <a:solidFill>
                <a:srgbClr val="3E1A0A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80000"/>
              <a:buFont typeface="Wingdings" pitchFamily="2" charset="2"/>
              <a:buChar char="v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3E1A0A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lvl="0" indent="-274320">
              <a:buClr>
                <a:schemeClr val="accent3"/>
              </a:buClr>
              <a:buSzPct val="80000"/>
              <a:buFont typeface="Wingdings" pitchFamily="2" charset="2"/>
              <a:buChar char="v"/>
              <a:defRPr/>
            </a:pPr>
            <a:r>
              <a:rPr kumimoji="0" lang="uk-UA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1A0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 1990 по </a:t>
            </a:r>
            <a:r>
              <a:rPr lang="uk-UA" sz="2000" dirty="0" smtClean="0">
                <a:solidFill>
                  <a:srgbClr val="3E1A0A"/>
                </a:solidFill>
              </a:rPr>
              <a:t>1996 - керівник шкільного </a:t>
            </a:r>
            <a:r>
              <a:rPr lang="uk-UA" sz="2000" dirty="0" err="1" smtClean="0">
                <a:solidFill>
                  <a:srgbClr val="3E1A0A"/>
                </a:solidFill>
              </a:rPr>
              <a:t>методоб'єднання</a:t>
            </a:r>
            <a:r>
              <a:rPr lang="uk-UA" sz="2000" dirty="0" smtClean="0">
                <a:solidFill>
                  <a:srgbClr val="3E1A0A"/>
                </a:solidFill>
              </a:rPr>
              <a:t> вчителів математики</a:t>
            </a:r>
            <a:endParaRPr kumimoji="0" lang="uk-UA" sz="2000" b="0" i="0" u="none" strike="noStrike" kern="1200" cap="none" spc="0" normalizeH="0" baseline="0" noProof="0" dirty="0" smtClean="0">
              <a:ln>
                <a:noFill/>
              </a:ln>
              <a:solidFill>
                <a:srgbClr val="3E1A0A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80000"/>
              <a:buFont typeface="Wingdings" pitchFamily="2" charset="2"/>
              <a:buChar char="v"/>
              <a:tabLst/>
              <a:defRPr/>
            </a:pPr>
            <a:endParaRPr kumimoji="0" lang="uk-UA" sz="2000" b="0" i="0" u="none" strike="noStrike" kern="1200" cap="none" spc="0" normalizeH="0" baseline="0" noProof="0" dirty="0" smtClean="0">
              <a:ln>
                <a:noFill/>
              </a:ln>
              <a:solidFill>
                <a:srgbClr val="3E1A0A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lvl="0" indent="-274320">
              <a:buClr>
                <a:schemeClr val="accent3"/>
              </a:buClr>
              <a:buSzPct val="80000"/>
              <a:buFont typeface="Wingdings" pitchFamily="2" charset="2"/>
              <a:buChar char="v"/>
              <a:defRPr/>
            </a:pPr>
            <a:r>
              <a:rPr kumimoji="0" lang="uk-UA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1A0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 1996 року по 2013 – </a:t>
            </a:r>
            <a:r>
              <a:rPr lang="uk-UA" sz="2000" dirty="0" smtClean="0">
                <a:solidFill>
                  <a:srgbClr val="3E1A0A"/>
                </a:solidFill>
              </a:rPr>
              <a:t>заступник директора школи з навчально-виховної роботи</a:t>
            </a:r>
            <a:endParaRPr kumimoji="0" lang="uk-UA" sz="2000" b="0" i="0" u="none" strike="noStrike" kern="1200" cap="none" spc="0" normalizeH="0" baseline="0" noProof="0" dirty="0" smtClean="0">
              <a:ln>
                <a:noFill/>
              </a:ln>
              <a:solidFill>
                <a:srgbClr val="3E1A0A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80000"/>
              <a:buFont typeface="Wingdings" pitchFamily="2" charset="2"/>
              <a:buChar char="v"/>
              <a:tabLst/>
              <a:defRPr/>
            </a:pPr>
            <a:endParaRPr kumimoji="0" lang="uk-UA" sz="2000" b="0" i="0" u="none" strike="noStrike" kern="1200" cap="none" spc="0" normalizeH="0" baseline="0" noProof="0" dirty="0" smtClean="0">
              <a:ln>
                <a:noFill/>
              </a:ln>
              <a:solidFill>
                <a:srgbClr val="3E1A0A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80000"/>
              <a:buFont typeface="Wingdings" pitchFamily="2" charset="2"/>
              <a:buChar char="v"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shade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7" name="Рисунок 1" descr="n_2007_22_pic0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58" y="1142984"/>
            <a:ext cx="1428760" cy="1952639"/>
          </a:xfrm>
          <a:prstGeom prst="snip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0154"/>
    </mc:Choice>
    <mc:Fallback>
      <p:transition spd="slow" advTm="201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785794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 		</a:t>
            </a:r>
            <a:r>
              <a:rPr lang="uk-UA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" pitchFamily="18" charset="0"/>
              </a:rPr>
              <a:t>Методична проблема</a:t>
            </a: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entury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642938"/>
            <a:ext cx="9144000" cy="142875"/>
          </a:xfrm>
          <a:prstGeom prst="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Прямоугольник с одним вырезанным скругленным углом 8"/>
          <p:cNvSpPr/>
          <p:nvPr/>
        </p:nvSpPr>
        <p:spPr>
          <a:xfrm>
            <a:off x="1928794" y="1857364"/>
            <a:ext cx="6786563" cy="4500563"/>
          </a:xfrm>
          <a:prstGeom prst="snipRound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0"/>
            <a:ext cx="1643042" cy="785794"/>
          </a:xfrm>
          <a:prstGeom prst="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k-UA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" pitchFamily="18" charset="0"/>
              </a:rPr>
              <a:t>2013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entury" pitchFamily="18" charset="0"/>
            </a:endParaRPr>
          </a:p>
        </p:txBody>
      </p:sp>
      <p:sp>
        <p:nvSpPr>
          <p:cNvPr id="10" name="Прямоугольник с одним вырезанным скругленным углом 9"/>
          <p:cNvSpPr>
            <a:spLocks noChangeArrowheads="1"/>
          </p:cNvSpPr>
          <p:nvPr/>
        </p:nvSpPr>
        <p:spPr bwMode="auto">
          <a:xfrm>
            <a:off x="285750" y="1071563"/>
            <a:ext cx="1571625" cy="2071687"/>
          </a:xfrm>
          <a:custGeom>
            <a:avLst/>
            <a:gdLst>
              <a:gd name="T0" fmla="*/ 1571625 w 1571625"/>
              <a:gd name="T1" fmla="*/ 1035844 h 2071687"/>
              <a:gd name="T2" fmla="*/ 785813 w 1571625"/>
              <a:gd name="T3" fmla="*/ 2071687 h 2071687"/>
              <a:gd name="T4" fmla="*/ 0 w 1571625"/>
              <a:gd name="T5" fmla="*/ 1035844 h 2071687"/>
              <a:gd name="T6" fmla="*/ 785813 w 1571625"/>
              <a:gd name="T7" fmla="*/ 0 h 2071687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76720 w 1571625"/>
              <a:gd name="T13" fmla="*/ 76720 h 2071687"/>
              <a:gd name="T14" fmla="*/ 1440653 w 1571625"/>
              <a:gd name="T15" fmla="*/ 2071687 h 207168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71625" h="2071687">
                <a:moveTo>
                  <a:pt x="261943" y="0"/>
                </a:moveTo>
                <a:lnTo>
                  <a:pt x="1309682" y="0"/>
                </a:lnTo>
                <a:lnTo>
                  <a:pt x="1571625" y="261943"/>
                </a:lnTo>
                <a:lnTo>
                  <a:pt x="1571625" y="2071687"/>
                </a:lnTo>
                <a:lnTo>
                  <a:pt x="0" y="2071687"/>
                </a:lnTo>
                <a:lnTo>
                  <a:pt x="0" y="261943"/>
                </a:lnTo>
                <a:cubicBezTo>
                  <a:pt x="0" y="117275"/>
                  <a:pt x="117275" y="0"/>
                  <a:pt x="261942" y="0"/>
                </a:cubicBezTo>
                <a:close/>
              </a:path>
            </a:pathLst>
          </a:custGeom>
          <a:solidFill>
            <a:srgbClr val="FBBB75"/>
          </a:solidFill>
          <a:ln w="25400" algn="ctr">
            <a:solidFill>
              <a:srgbClr val="FF660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pic>
        <p:nvPicPr>
          <p:cNvPr id="7179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142985"/>
            <a:ext cx="1428760" cy="1925654"/>
          </a:xfrm>
          <a:prstGeom prst="snip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155" name="AutoShape 14"/>
          <p:cNvSpPr>
            <a:spLocks noChangeArrowheads="1"/>
          </p:cNvSpPr>
          <p:nvPr/>
        </p:nvSpPr>
        <p:spPr bwMode="auto">
          <a:xfrm>
            <a:off x="2000232" y="2071678"/>
            <a:ext cx="6332542" cy="364333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66"/>
              </a:gs>
              <a:gs pos="100000">
                <a:srgbClr val="FF9933">
                  <a:alpha val="89000"/>
                </a:srgbClr>
              </a:gs>
            </a:gsLst>
            <a:lin ang="5400000" scaled="1"/>
          </a:gradFill>
          <a:ln w="9525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6156" name="Text Box 15"/>
          <p:cNvSpPr txBox="1">
            <a:spLocks noChangeArrowheads="1"/>
          </p:cNvSpPr>
          <p:nvPr/>
        </p:nvSpPr>
        <p:spPr bwMode="auto">
          <a:xfrm>
            <a:off x="3070225" y="2205038"/>
            <a:ext cx="5822950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uk-UA" b="1" i="1">
              <a:latin typeface="Arial" pitchFamily="34" charset="0"/>
            </a:endParaRPr>
          </a:p>
        </p:txBody>
      </p:sp>
      <p:sp>
        <p:nvSpPr>
          <p:cNvPr id="7185" name="Text Box 17"/>
          <p:cNvSpPr txBox="1">
            <a:spLocks noChangeArrowheads="1"/>
          </p:cNvSpPr>
          <p:nvPr/>
        </p:nvSpPr>
        <p:spPr bwMode="auto">
          <a:xfrm>
            <a:off x="2000232" y="2500306"/>
            <a:ext cx="5686427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uk-UA" sz="3600" b="1" i="1" dirty="0" err="1" smtClean="0">
                <a:solidFill>
                  <a:srgbClr val="99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“</a:t>
            </a:r>
            <a:r>
              <a:rPr lang="uk-UA" sz="2400" b="1" cap="all" dirty="0" err="1" smtClean="0">
                <a:solidFill>
                  <a:schemeClr val="accent3">
                    <a:lumMod val="75000"/>
                  </a:schemeClr>
                </a:solidFill>
              </a:rPr>
              <a:t>Активізація</a:t>
            </a:r>
            <a:r>
              <a:rPr lang="uk-UA" sz="2400" b="1" cap="all" dirty="0" smtClean="0">
                <a:solidFill>
                  <a:schemeClr val="accent3">
                    <a:lumMod val="75000"/>
                  </a:schemeClr>
                </a:solidFill>
              </a:rPr>
              <a:t> пізнавальної діяльності учнів на уроках узагальнення та систематизації знань з       </a:t>
            </a:r>
            <a:r>
              <a:rPr lang="uk-UA" sz="2400" b="1" cap="all" dirty="0" err="1" smtClean="0">
                <a:solidFill>
                  <a:schemeClr val="accent3">
                    <a:lumMod val="75000"/>
                  </a:schemeClr>
                </a:solidFill>
              </a:rPr>
              <a:t>математики</a:t>
            </a:r>
            <a:r>
              <a:rPr lang="uk-UA" sz="3600" b="1" i="1" dirty="0" err="1" smtClean="0">
                <a:solidFill>
                  <a:srgbClr val="99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”</a:t>
            </a:r>
            <a:endParaRPr lang="ru-RU" sz="3600" b="1" i="1" dirty="0">
              <a:solidFill>
                <a:srgbClr val="99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4" name="Picture 11" descr="book_w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00892" y="5000636"/>
            <a:ext cx="1524000" cy="1216025"/>
          </a:xfrm>
          <a:prstGeom prst="roundRect">
            <a:avLst/>
          </a:prstGeom>
          <a:noFill/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7713"/>
    </mc:Choice>
    <mc:Fallback>
      <p:transition spd="slow" advTm="771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785794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 	</a:t>
            </a:r>
            <a:r>
              <a:rPr lang="uk-UA" dirty="0" smtClean="0"/>
              <a:t>	</a:t>
            </a:r>
            <a:r>
              <a:rPr lang="uk-UA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" pitchFamily="18" charset="0"/>
              </a:rPr>
              <a:t>Обгрунтування</a:t>
            </a:r>
            <a:r>
              <a:rPr lang="uk-UA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" pitchFamily="18" charset="0"/>
              </a:rPr>
              <a:t> вибору проблеми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entury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642938"/>
            <a:ext cx="9144000" cy="142875"/>
          </a:xfrm>
          <a:prstGeom prst="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0"/>
            <a:ext cx="1643042" cy="785794"/>
          </a:xfrm>
          <a:prstGeom prst="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k-UA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" pitchFamily="18" charset="0"/>
              </a:rPr>
              <a:t>2013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entury" pitchFamily="18" charset="0"/>
            </a:endParaRPr>
          </a:p>
        </p:txBody>
      </p:sp>
      <p:sp>
        <p:nvSpPr>
          <p:cNvPr id="18" name="AutoShape 3"/>
          <p:cNvSpPr>
            <a:spLocks noChangeArrowheads="1"/>
          </p:cNvSpPr>
          <p:nvPr/>
        </p:nvSpPr>
        <p:spPr bwMode="ltGray">
          <a:xfrm>
            <a:off x="251520" y="692696"/>
            <a:ext cx="6072230" cy="6067012"/>
          </a:xfrm>
          <a:prstGeom prst="rightArrow">
            <a:avLst>
              <a:gd name="adj1" fmla="val 79306"/>
              <a:gd name="adj2" fmla="val 31136"/>
            </a:avLst>
          </a:prstGeom>
          <a:solidFill>
            <a:schemeClr val="accent6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uk-UA"/>
          </a:p>
        </p:txBody>
      </p:sp>
      <p:sp>
        <p:nvSpPr>
          <p:cNvPr id="19" name="AutoShape 4"/>
          <p:cNvSpPr>
            <a:spLocks noChangeArrowheads="1"/>
          </p:cNvSpPr>
          <p:nvPr/>
        </p:nvSpPr>
        <p:spPr bwMode="blackWhite">
          <a:xfrm>
            <a:off x="251520" y="1412776"/>
            <a:ext cx="4500594" cy="1062038"/>
          </a:xfrm>
          <a:prstGeom prst="roundRect">
            <a:avLst>
              <a:gd name="adj" fmla="val 9106"/>
            </a:avLst>
          </a:prstGeom>
          <a:solidFill>
            <a:schemeClr val="accent6">
              <a:lumMod val="75000"/>
            </a:schemeClr>
          </a:solidFill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uk-UA" sz="1400" b="1" dirty="0" smtClean="0">
                <a:solidFill>
                  <a:srgbClr val="3E1A0A"/>
                </a:solidFill>
              </a:rPr>
              <a:t>Структура програми і </a:t>
            </a:r>
          </a:p>
          <a:p>
            <a:pPr algn="ctr" eaLnBrk="0" hangingPunct="0"/>
            <a:r>
              <a:rPr lang="uk-UA" sz="1400" b="1" dirty="0" smtClean="0">
                <a:solidFill>
                  <a:srgbClr val="3E1A0A"/>
                </a:solidFill>
              </a:rPr>
              <a:t>психолого-педагогічні </a:t>
            </a:r>
          </a:p>
          <a:p>
            <a:pPr algn="ctr" eaLnBrk="0" hangingPunct="0"/>
            <a:r>
              <a:rPr lang="uk-UA" sz="1400" b="1" dirty="0" smtClean="0">
                <a:solidFill>
                  <a:srgbClr val="3E1A0A"/>
                </a:solidFill>
              </a:rPr>
              <a:t>особливості діяльності учнів</a:t>
            </a:r>
            <a:endParaRPr lang="en-US" sz="1400" b="1" dirty="0">
              <a:solidFill>
                <a:srgbClr val="3E1A0A"/>
              </a:solidFill>
            </a:endParaRPr>
          </a:p>
        </p:txBody>
      </p:sp>
      <p:sp>
        <p:nvSpPr>
          <p:cNvPr id="20" name="AutoShape 5"/>
          <p:cNvSpPr>
            <a:spLocks noChangeArrowheads="1"/>
          </p:cNvSpPr>
          <p:nvPr/>
        </p:nvSpPr>
        <p:spPr bwMode="blackWhite">
          <a:xfrm>
            <a:off x="251520" y="2564904"/>
            <a:ext cx="4500594" cy="1143008"/>
          </a:xfrm>
          <a:prstGeom prst="roundRect">
            <a:avLst>
              <a:gd name="adj" fmla="val 9106"/>
            </a:avLst>
          </a:prstGeom>
          <a:solidFill>
            <a:schemeClr val="accent6">
              <a:lumMod val="60000"/>
              <a:lumOff val="40000"/>
            </a:schemeClr>
          </a:solidFill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uk-UA" sz="1400" b="1" dirty="0" smtClean="0">
                <a:solidFill>
                  <a:srgbClr val="3E1A0A"/>
                </a:solidFill>
              </a:rPr>
              <a:t>Навіть найпростіші сприймання</a:t>
            </a:r>
          </a:p>
          <a:p>
            <a:pPr algn="ctr" eaLnBrk="0" hangingPunct="0"/>
            <a:r>
              <a:rPr lang="uk-UA" sz="1400" b="1" dirty="0" smtClean="0">
                <a:solidFill>
                  <a:srgbClr val="3E1A0A"/>
                </a:solidFill>
              </a:rPr>
              <a:t>і запам'ятовування вимагають</a:t>
            </a:r>
          </a:p>
          <a:p>
            <a:pPr algn="ctr" eaLnBrk="0" hangingPunct="0"/>
            <a:r>
              <a:rPr lang="uk-UA" sz="1400" b="1" dirty="0" smtClean="0">
                <a:solidFill>
                  <a:srgbClr val="3E1A0A"/>
                </a:solidFill>
              </a:rPr>
              <a:t>неодноразового звернення до</a:t>
            </a:r>
          </a:p>
          <a:p>
            <a:pPr algn="ctr" eaLnBrk="0" hangingPunct="0"/>
            <a:r>
              <a:rPr lang="uk-UA" sz="1400" b="1" dirty="0" smtClean="0">
                <a:solidFill>
                  <a:srgbClr val="3E1A0A"/>
                </a:solidFill>
              </a:rPr>
              <a:t>матеріалу </a:t>
            </a:r>
            <a:endParaRPr lang="en-US" sz="1400" b="1" dirty="0">
              <a:solidFill>
                <a:srgbClr val="3E1A0A"/>
              </a:solidFill>
            </a:endParaRPr>
          </a:p>
        </p:txBody>
      </p:sp>
      <p:sp>
        <p:nvSpPr>
          <p:cNvPr id="21" name="AutoShape 6"/>
          <p:cNvSpPr>
            <a:spLocks noChangeArrowheads="1"/>
          </p:cNvSpPr>
          <p:nvPr/>
        </p:nvSpPr>
        <p:spPr bwMode="blackWhite">
          <a:xfrm>
            <a:off x="251520" y="3717032"/>
            <a:ext cx="4500594" cy="1143008"/>
          </a:xfrm>
          <a:prstGeom prst="roundRect">
            <a:avLst>
              <a:gd name="adj" fmla="val 9106"/>
            </a:avLst>
          </a:prstGeom>
          <a:solidFill>
            <a:schemeClr val="accent4">
              <a:lumMod val="60000"/>
              <a:lumOff val="40000"/>
            </a:schemeClr>
          </a:solidFill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uk-UA" sz="1400" b="1" dirty="0" smtClean="0">
                <a:solidFill>
                  <a:srgbClr val="3E1A0A"/>
                </a:solidFill>
              </a:rPr>
              <a:t>Розрізнені відомості – причина </a:t>
            </a:r>
          </a:p>
          <a:p>
            <a:pPr algn="ctr" eaLnBrk="0" hangingPunct="0"/>
            <a:r>
              <a:rPr lang="uk-UA" sz="1400" b="1" dirty="0" smtClean="0">
                <a:solidFill>
                  <a:srgbClr val="3E1A0A"/>
                </a:solidFill>
              </a:rPr>
              <a:t>труднощів при вивченні математики,</a:t>
            </a:r>
          </a:p>
          <a:p>
            <a:pPr algn="ctr" eaLnBrk="0" hangingPunct="0"/>
            <a:r>
              <a:rPr lang="uk-UA" sz="1400" b="1" dirty="0" smtClean="0">
                <a:solidFill>
                  <a:srgbClr val="3E1A0A"/>
                </a:solidFill>
              </a:rPr>
              <a:t>нерозумінні суті, втрата інтересу</a:t>
            </a:r>
          </a:p>
          <a:p>
            <a:pPr algn="ctr" eaLnBrk="0" hangingPunct="0"/>
            <a:r>
              <a:rPr lang="uk-UA" sz="1400" b="1" dirty="0" smtClean="0">
                <a:solidFill>
                  <a:srgbClr val="3E1A0A"/>
                </a:solidFill>
              </a:rPr>
              <a:t>до математики</a:t>
            </a:r>
            <a:endParaRPr lang="en-US" sz="1400" b="1" dirty="0">
              <a:solidFill>
                <a:srgbClr val="3E1A0A"/>
              </a:solidFill>
            </a:endParaRPr>
          </a:p>
        </p:txBody>
      </p:sp>
      <p:sp>
        <p:nvSpPr>
          <p:cNvPr id="22" name="AutoShape 7"/>
          <p:cNvSpPr>
            <a:spLocks noChangeArrowheads="1"/>
          </p:cNvSpPr>
          <p:nvPr/>
        </p:nvSpPr>
        <p:spPr bwMode="auto">
          <a:xfrm>
            <a:off x="6286512" y="3071810"/>
            <a:ext cx="2586038" cy="2000264"/>
          </a:xfrm>
          <a:prstGeom prst="roundRect">
            <a:avLst>
              <a:gd name="adj" fmla="val 9106"/>
            </a:avLst>
          </a:prstGeom>
          <a:ln w="57150"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uk-UA" sz="2000" b="1" dirty="0" smtClean="0">
                <a:solidFill>
                  <a:srgbClr val="3E1A0A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mbria" pitchFamily="18" charset="0"/>
              </a:rPr>
              <a:t>Необхідність проведення системно-узагальнюючих занять</a:t>
            </a:r>
            <a:endParaRPr lang="en-US" sz="2000" b="1" dirty="0">
              <a:solidFill>
                <a:srgbClr val="3E1A0A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ambria" pitchFamily="18" charset="0"/>
            </a:endParaRPr>
          </a:p>
        </p:txBody>
      </p:sp>
      <p:sp>
        <p:nvSpPr>
          <p:cNvPr id="23" name="Прямоугольник с одним вырезанным скругленным углом 10"/>
          <p:cNvSpPr>
            <a:spLocks noChangeArrowheads="1"/>
          </p:cNvSpPr>
          <p:nvPr/>
        </p:nvSpPr>
        <p:spPr bwMode="auto">
          <a:xfrm>
            <a:off x="7072330" y="928671"/>
            <a:ext cx="1571606" cy="1785949"/>
          </a:xfrm>
          <a:custGeom>
            <a:avLst/>
            <a:gdLst>
              <a:gd name="T0" fmla="*/ 1643063 w 1643063"/>
              <a:gd name="T1" fmla="*/ 1071563 h 2143125"/>
              <a:gd name="T2" fmla="*/ 821532 w 1643063"/>
              <a:gd name="T3" fmla="*/ 2143125 h 2143125"/>
              <a:gd name="T4" fmla="*/ 0 w 1643063"/>
              <a:gd name="T5" fmla="*/ 1071563 h 2143125"/>
              <a:gd name="T6" fmla="*/ 821532 w 1643063"/>
              <a:gd name="T7" fmla="*/ 0 h 2143125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80208 w 1643063"/>
              <a:gd name="T13" fmla="*/ 80208 h 2143125"/>
              <a:gd name="T14" fmla="*/ 1506138 w 1643063"/>
              <a:gd name="T15" fmla="*/ 2143125 h 214312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43063" h="2143125">
                <a:moveTo>
                  <a:pt x="273849" y="0"/>
                </a:moveTo>
                <a:lnTo>
                  <a:pt x="1369214" y="0"/>
                </a:lnTo>
                <a:lnTo>
                  <a:pt x="1643063" y="273849"/>
                </a:lnTo>
                <a:lnTo>
                  <a:pt x="1643063" y="2143125"/>
                </a:lnTo>
                <a:lnTo>
                  <a:pt x="0" y="2143125"/>
                </a:lnTo>
                <a:lnTo>
                  <a:pt x="0" y="273849"/>
                </a:lnTo>
                <a:cubicBezTo>
                  <a:pt x="0" y="122606"/>
                  <a:pt x="122606" y="0"/>
                  <a:pt x="273848" y="0"/>
                </a:cubicBezTo>
                <a:close/>
              </a:path>
            </a:pathLst>
          </a:custGeom>
          <a:solidFill>
            <a:srgbClr val="FBBB75"/>
          </a:solidFill>
          <a:ln w="25400" algn="ctr">
            <a:solidFill>
              <a:srgbClr val="FF660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pic>
        <p:nvPicPr>
          <p:cNvPr id="24" name="Picture 5" descr="C:\Documents and Settings\admin\Мои документы\Мои рисунки\20_1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68" y="1000108"/>
            <a:ext cx="1428760" cy="1643073"/>
          </a:xfrm>
          <a:prstGeom prst="snipRound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AutoShape 6"/>
          <p:cNvSpPr>
            <a:spLocks noChangeArrowheads="1"/>
          </p:cNvSpPr>
          <p:nvPr/>
        </p:nvSpPr>
        <p:spPr bwMode="blackWhite">
          <a:xfrm>
            <a:off x="251520" y="4941168"/>
            <a:ext cx="4500594" cy="1143008"/>
          </a:xfrm>
          <a:prstGeom prst="roundRect">
            <a:avLst>
              <a:gd name="adj" fmla="val 9106"/>
            </a:avLst>
          </a:prstGeom>
          <a:solidFill>
            <a:schemeClr val="accent4">
              <a:lumMod val="60000"/>
              <a:lumOff val="40000"/>
            </a:schemeClr>
          </a:solidFill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uk-UA" sz="1400" b="1" dirty="0" smtClean="0">
                <a:solidFill>
                  <a:srgbClr val="3E1A0A"/>
                </a:solidFill>
              </a:rPr>
              <a:t>Згрупований та систематизований </a:t>
            </a:r>
          </a:p>
          <a:p>
            <a:pPr algn="ctr" eaLnBrk="0" hangingPunct="0"/>
            <a:r>
              <a:rPr lang="uk-UA" sz="1400" b="1" dirty="0" smtClean="0">
                <a:solidFill>
                  <a:srgbClr val="3E1A0A"/>
                </a:solidFill>
              </a:rPr>
              <a:t>матеріал легше і міцніше </a:t>
            </a:r>
            <a:r>
              <a:rPr lang="uk-UA" sz="1400" b="1" dirty="0" err="1" smtClean="0">
                <a:solidFill>
                  <a:srgbClr val="3E1A0A"/>
                </a:solidFill>
              </a:rPr>
              <a:t>запамятовується</a:t>
            </a:r>
            <a:r>
              <a:rPr lang="uk-UA" sz="1400" b="1" dirty="0" smtClean="0">
                <a:solidFill>
                  <a:srgbClr val="3E1A0A"/>
                </a:solidFill>
              </a:rPr>
              <a:t>, </a:t>
            </a:r>
          </a:p>
          <a:p>
            <a:pPr algn="ctr" eaLnBrk="0" hangingPunct="0"/>
            <a:r>
              <a:rPr lang="uk-UA" sz="1400" b="1" dirty="0" smtClean="0">
                <a:solidFill>
                  <a:srgbClr val="3E1A0A"/>
                </a:solidFill>
              </a:rPr>
              <a:t>ним зручніше користуватися</a:t>
            </a:r>
            <a:endParaRPr lang="en-US" sz="1400" b="1" dirty="0">
              <a:solidFill>
                <a:srgbClr val="3E1A0A"/>
              </a:solidFill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32976"/>
    </mc:Choice>
    <mc:Fallback>
      <p:transition spd="slow" advTm="3297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483768" y="1700808"/>
            <a:ext cx="6167656" cy="3827912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uk-UA" dirty="0" smtClean="0"/>
              <a:t>	</a:t>
            </a:r>
          </a:p>
          <a:p>
            <a:pPr>
              <a:buNone/>
            </a:pPr>
            <a:r>
              <a:rPr lang="uk-UA" dirty="0" smtClean="0">
                <a:solidFill>
                  <a:srgbClr val="3E1A0A"/>
                </a:solidFill>
              </a:rPr>
              <a:t>	 	</a:t>
            </a:r>
            <a:r>
              <a:rPr lang="uk-UA" sz="3200" b="1" i="1" dirty="0" smtClean="0">
                <a:solidFill>
                  <a:srgbClr val="3E1A0A"/>
                </a:solidFill>
                <a:latin typeface="Century" pitchFamily="18" charset="0"/>
              </a:rPr>
              <a:t>«Всі заняття повинні влаштовуватись таким чином, щоб наступне завжди базувалось на попередньому, а попереднє зміцнювалось наступним» </a:t>
            </a:r>
            <a:endParaRPr lang="uk-UA" sz="2000" b="1" i="1" dirty="0" smtClean="0">
              <a:solidFill>
                <a:srgbClr val="3E1A0A"/>
              </a:solidFill>
              <a:latin typeface="Century" pitchFamily="18" charset="0"/>
            </a:endParaRPr>
          </a:p>
          <a:p>
            <a:pPr>
              <a:buNone/>
            </a:pPr>
            <a:r>
              <a:rPr lang="uk-UA" dirty="0" smtClean="0">
                <a:solidFill>
                  <a:srgbClr val="3E1A0A"/>
                </a:solidFill>
              </a:rPr>
              <a:t>						</a:t>
            </a:r>
          </a:p>
          <a:p>
            <a:pPr>
              <a:buNone/>
            </a:pPr>
            <a:r>
              <a:rPr lang="uk-UA" sz="2000" dirty="0" smtClean="0">
                <a:solidFill>
                  <a:srgbClr val="3E1A0A"/>
                </a:solidFill>
              </a:rPr>
              <a:t>											</a:t>
            </a:r>
            <a:r>
              <a:rPr lang="uk-UA" sz="2000" i="1" dirty="0" smtClean="0">
                <a:solidFill>
                  <a:srgbClr val="3E1A0A"/>
                </a:solidFill>
              </a:rPr>
              <a:t>Я.А. </a:t>
            </a:r>
            <a:r>
              <a:rPr lang="uk-UA" sz="2000" i="1" dirty="0" err="1" smtClean="0">
                <a:solidFill>
                  <a:srgbClr val="3E1A0A"/>
                </a:solidFill>
              </a:rPr>
              <a:t>Коменський</a:t>
            </a:r>
            <a:endParaRPr lang="uk-UA" sz="2000" i="1" dirty="0">
              <a:solidFill>
                <a:srgbClr val="3E1A0A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785794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entury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642938"/>
            <a:ext cx="9144000" cy="142875"/>
          </a:xfrm>
          <a:prstGeom prst="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1643042" cy="785794"/>
          </a:xfrm>
          <a:prstGeom prst="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k-UA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" pitchFamily="18" charset="0"/>
              </a:rPr>
              <a:t>2013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entury" pitchFamily="18" charset="0"/>
            </a:endParaRPr>
          </a:p>
        </p:txBody>
      </p:sp>
      <p:pic>
        <p:nvPicPr>
          <p:cNvPr id="11266" name="Picture 2" descr="C:\Documents and Settings\Admin\Рабочий стол\images3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908720"/>
            <a:ext cx="2466975" cy="184785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8283"/>
    </mc:Choice>
    <mc:Fallback>
      <p:transition spd="slow" advTm="1828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785794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uk-UA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" pitchFamily="18" charset="0"/>
              </a:rPr>
              <a:t>Структура </a:t>
            </a:r>
          </a:p>
        </p:txBody>
      </p:sp>
      <p:sp>
        <p:nvSpPr>
          <p:cNvPr id="7" name="Прямоугольник с одним вырезанным скругленным углом 6"/>
          <p:cNvSpPr>
            <a:spLocks noChangeArrowheads="1"/>
          </p:cNvSpPr>
          <p:nvPr/>
        </p:nvSpPr>
        <p:spPr bwMode="auto">
          <a:xfrm>
            <a:off x="285750" y="1071563"/>
            <a:ext cx="1714500" cy="2143125"/>
          </a:xfrm>
          <a:custGeom>
            <a:avLst/>
            <a:gdLst>
              <a:gd name="T0" fmla="*/ 1714500 w 1714500"/>
              <a:gd name="T1" fmla="*/ 1071563 h 2143125"/>
              <a:gd name="T2" fmla="*/ 857250 w 1714500"/>
              <a:gd name="T3" fmla="*/ 2143125 h 2143125"/>
              <a:gd name="T4" fmla="*/ 0 w 1714500"/>
              <a:gd name="T5" fmla="*/ 1071563 h 2143125"/>
              <a:gd name="T6" fmla="*/ 857250 w 1714500"/>
              <a:gd name="T7" fmla="*/ 0 h 2143125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83695 w 1714500"/>
              <a:gd name="T13" fmla="*/ 83695 h 2143125"/>
              <a:gd name="T14" fmla="*/ 1571621 w 1714500"/>
              <a:gd name="T15" fmla="*/ 2143125 h 214312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714500" h="2143125">
                <a:moveTo>
                  <a:pt x="285756" y="0"/>
                </a:moveTo>
                <a:lnTo>
                  <a:pt x="1428744" y="0"/>
                </a:lnTo>
                <a:lnTo>
                  <a:pt x="1714500" y="285756"/>
                </a:lnTo>
                <a:lnTo>
                  <a:pt x="1714500" y="2143125"/>
                </a:lnTo>
                <a:lnTo>
                  <a:pt x="0" y="2143125"/>
                </a:lnTo>
                <a:lnTo>
                  <a:pt x="0" y="285756"/>
                </a:lnTo>
                <a:cubicBezTo>
                  <a:pt x="0" y="127937"/>
                  <a:pt x="127937" y="0"/>
                  <a:pt x="285755" y="0"/>
                </a:cubicBezTo>
                <a:close/>
              </a:path>
            </a:pathLst>
          </a:custGeom>
          <a:solidFill>
            <a:srgbClr val="FBBB75"/>
          </a:solidFill>
          <a:ln w="25400" algn="ctr">
            <a:solidFill>
              <a:srgbClr val="FF9933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pic>
        <p:nvPicPr>
          <p:cNvPr id="9232" name="Picture 17" descr="pp_3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1412875"/>
            <a:ext cx="151130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0" y="642938"/>
            <a:ext cx="9144000" cy="142875"/>
          </a:xfrm>
          <a:prstGeom prst="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1691680" y="764704"/>
            <a:ext cx="68580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" pitchFamily="18" charset="0"/>
              </a:rPr>
              <a:t>процесу узагальнення і систематизації знань</a:t>
            </a:r>
            <a:endParaRPr lang="uk-UA" sz="2800" dirty="0">
              <a:latin typeface="Century" pitchFamily="18" charset="0"/>
            </a:endParaRPr>
          </a:p>
        </p:txBody>
      </p:sp>
      <p:grpSp>
        <p:nvGrpSpPr>
          <p:cNvPr id="41" name="Group 41"/>
          <p:cNvGrpSpPr>
            <a:grpSpLocks/>
          </p:cNvGrpSpPr>
          <p:nvPr/>
        </p:nvGrpSpPr>
        <p:grpSpPr bwMode="auto">
          <a:xfrm>
            <a:off x="1979712" y="2348880"/>
            <a:ext cx="6715172" cy="1214446"/>
            <a:chOff x="1261" y="1824"/>
            <a:chExt cx="3011" cy="432"/>
          </a:xfrm>
          <a:solidFill>
            <a:schemeClr val="accent3">
              <a:lumMod val="75000"/>
            </a:schemeClr>
          </a:solidFill>
        </p:grpSpPr>
        <p:sp>
          <p:nvSpPr>
            <p:cNvPr id="42" name="AutoShape 42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grpFill/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43" name="AutoShape 43"/>
            <p:cNvSpPr>
              <a:spLocks noChangeArrowheads="1"/>
            </p:cNvSpPr>
            <p:nvPr/>
          </p:nvSpPr>
          <p:spPr bwMode="gray">
            <a:xfrm>
              <a:off x="1261" y="1824"/>
              <a:ext cx="467" cy="432"/>
            </a:xfrm>
            <a:prstGeom prst="diamond">
              <a:avLst/>
            </a:prstGeom>
            <a:grpFill/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44" name="Text Box 44"/>
            <p:cNvSpPr txBox="1">
              <a:spLocks noChangeArrowheads="1"/>
            </p:cNvSpPr>
            <p:nvPr/>
          </p:nvSpPr>
          <p:spPr bwMode="gray">
            <a:xfrm>
              <a:off x="1746" y="1914"/>
              <a:ext cx="2456" cy="208"/>
            </a:xfrm>
            <a:prstGeom prst="rect">
              <a:avLst/>
            </a:prstGeom>
            <a:grpFill/>
            <a:ln>
              <a:noFill/>
              <a:headEnd/>
              <a:tailE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 eaLnBrk="0" hangingPunct="0"/>
              <a:r>
                <a:rPr lang="uk-UA" sz="1600" b="1" dirty="0" smtClean="0">
                  <a:solidFill>
                    <a:srgbClr val="3E1A0A"/>
                  </a:solidFill>
                </a:rPr>
                <a:t>Сприйняття, осмислення й узагальнення окремих фактів </a:t>
              </a:r>
              <a:endParaRPr lang="en-US" sz="1600" b="1" dirty="0">
                <a:solidFill>
                  <a:srgbClr val="3E1A0A"/>
                </a:solidFill>
              </a:endParaRPr>
            </a:p>
          </p:txBody>
        </p:sp>
        <p:sp>
          <p:nvSpPr>
            <p:cNvPr id="45" name="Text Box 45"/>
            <p:cNvSpPr txBox="1">
              <a:spLocks noChangeArrowheads="1"/>
            </p:cNvSpPr>
            <p:nvPr/>
          </p:nvSpPr>
          <p:spPr bwMode="gray">
            <a:xfrm>
              <a:off x="1366" y="1951"/>
              <a:ext cx="245" cy="167"/>
            </a:xfrm>
            <a:prstGeom prst="rect">
              <a:avLst/>
            </a:prstGeom>
            <a:grpFill/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 eaLnBrk="0" hangingPunct="0"/>
              <a:r>
                <a:rPr lang="en-US" sz="2400" dirty="0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56" name="Group 41"/>
          <p:cNvGrpSpPr>
            <a:grpSpLocks/>
          </p:cNvGrpSpPr>
          <p:nvPr/>
        </p:nvGrpSpPr>
        <p:grpSpPr bwMode="auto">
          <a:xfrm>
            <a:off x="2051720" y="3789040"/>
            <a:ext cx="6643734" cy="1214446"/>
            <a:chOff x="1261" y="1824"/>
            <a:chExt cx="3011" cy="432"/>
          </a:xfrm>
          <a:solidFill>
            <a:schemeClr val="accent3">
              <a:lumMod val="75000"/>
            </a:schemeClr>
          </a:solidFill>
        </p:grpSpPr>
        <p:sp>
          <p:nvSpPr>
            <p:cNvPr id="57" name="AutoShape 42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uk-UA"/>
            </a:p>
          </p:txBody>
        </p:sp>
        <p:sp>
          <p:nvSpPr>
            <p:cNvPr id="58" name="AutoShape 43"/>
            <p:cNvSpPr>
              <a:spLocks noChangeArrowheads="1"/>
            </p:cNvSpPr>
            <p:nvPr/>
          </p:nvSpPr>
          <p:spPr bwMode="gray">
            <a:xfrm>
              <a:off x="1261" y="1824"/>
              <a:ext cx="467" cy="432"/>
            </a:xfrm>
            <a:prstGeom prst="diamond">
              <a:avLst/>
            </a:prstGeom>
            <a:ln w="28575">
              <a:solidFill>
                <a:schemeClr val="bg1"/>
              </a:solidFill>
              <a:headEnd/>
              <a:tailEnd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uk-UA"/>
            </a:p>
          </p:txBody>
        </p:sp>
        <p:sp>
          <p:nvSpPr>
            <p:cNvPr id="59" name="Text Box 44"/>
            <p:cNvSpPr txBox="1">
              <a:spLocks noChangeArrowheads="1"/>
            </p:cNvSpPr>
            <p:nvPr/>
          </p:nvSpPr>
          <p:spPr bwMode="gray">
            <a:xfrm>
              <a:off x="1746" y="1914"/>
              <a:ext cx="2456" cy="208"/>
            </a:xfrm>
            <a:prstGeom prst="rect">
              <a:avLst/>
            </a:prstGeom>
            <a:ln>
              <a:noFill/>
              <a:headEnd/>
              <a:tailEnd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 eaLnBrk="0" hangingPunct="0"/>
              <a:r>
                <a:rPr lang="uk-UA" sz="1600" b="1" dirty="0" smtClean="0">
                  <a:solidFill>
                    <a:srgbClr val="3E1A0A"/>
                  </a:solidFill>
                </a:rPr>
                <a:t>Формування понять, їх категорій і систем </a:t>
              </a:r>
              <a:endParaRPr lang="en-US" sz="1600" b="1" dirty="0">
                <a:solidFill>
                  <a:srgbClr val="3E1A0A"/>
                </a:solidFill>
              </a:endParaRPr>
            </a:p>
          </p:txBody>
        </p:sp>
        <p:sp>
          <p:nvSpPr>
            <p:cNvPr id="60" name="Text Box 45"/>
            <p:cNvSpPr txBox="1">
              <a:spLocks noChangeArrowheads="1"/>
            </p:cNvSpPr>
            <p:nvPr/>
          </p:nvSpPr>
          <p:spPr bwMode="gray">
            <a:xfrm>
              <a:off x="1366" y="1951"/>
              <a:ext cx="245" cy="167"/>
            </a:xfrm>
            <a:prstGeom prst="rect">
              <a:avLst/>
            </a:prstGeom>
            <a:ln w="38100">
              <a:solidFill>
                <a:schemeClr val="bg1"/>
              </a:solidFill>
              <a:headEnd/>
              <a:tailEnd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 eaLnBrk="0" hangingPunct="0"/>
              <a:r>
                <a:rPr lang="uk-UA" sz="2400" dirty="0" smtClean="0">
                  <a:solidFill>
                    <a:schemeClr val="bg1"/>
                  </a:solidFill>
                </a:rPr>
                <a:t>2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1" name="Group 41"/>
          <p:cNvGrpSpPr>
            <a:grpSpLocks/>
          </p:cNvGrpSpPr>
          <p:nvPr/>
        </p:nvGrpSpPr>
        <p:grpSpPr bwMode="auto">
          <a:xfrm>
            <a:off x="2143108" y="5286387"/>
            <a:ext cx="6572296" cy="1214446"/>
            <a:chOff x="1261" y="1824"/>
            <a:chExt cx="3011" cy="432"/>
          </a:xfrm>
          <a:solidFill>
            <a:schemeClr val="accent3">
              <a:lumMod val="75000"/>
            </a:schemeClr>
          </a:solidFill>
        </p:grpSpPr>
        <p:sp>
          <p:nvSpPr>
            <p:cNvPr id="62" name="AutoShape 42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uk-UA"/>
            </a:p>
          </p:txBody>
        </p:sp>
        <p:sp>
          <p:nvSpPr>
            <p:cNvPr id="63" name="AutoShape 43"/>
            <p:cNvSpPr>
              <a:spLocks noChangeArrowheads="1"/>
            </p:cNvSpPr>
            <p:nvPr/>
          </p:nvSpPr>
          <p:spPr bwMode="gray">
            <a:xfrm>
              <a:off x="1261" y="1824"/>
              <a:ext cx="467" cy="432"/>
            </a:xfrm>
            <a:prstGeom prst="diamond">
              <a:avLst/>
            </a:prstGeom>
            <a:ln w="28575">
              <a:solidFill>
                <a:schemeClr val="bg1"/>
              </a:solidFill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uk-UA"/>
            </a:p>
          </p:txBody>
        </p:sp>
        <p:sp>
          <p:nvSpPr>
            <p:cNvPr id="64" name="Text Box 44"/>
            <p:cNvSpPr txBox="1">
              <a:spLocks noChangeArrowheads="1"/>
            </p:cNvSpPr>
            <p:nvPr/>
          </p:nvSpPr>
          <p:spPr bwMode="gray">
            <a:xfrm>
              <a:off x="1752" y="1900"/>
              <a:ext cx="2456" cy="296"/>
            </a:xfrm>
            <a:prstGeom prst="rect">
              <a:avLst/>
            </a:prstGeom>
            <a:ln>
              <a:noFill/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 eaLnBrk="0" hangingPunct="0"/>
              <a:r>
                <a:rPr lang="uk-UA" sz="1600" b="1" dirty="0" err="1" smtClean="0">
                  <a:solidFill>
                    <a:srgbClr val="3E1A0A"/>
                  </a:solidFill>
                </a:rPr>
                <a:t>Засвоєня</a:t>
              </a:r>
              <a:r>
                <a:rPr lang="uk-UA" sz="1600" b="1" dirty="0" smtClean="0">
                  <a:solidFill>
                    <a:srgbClr val="3E1A0A"/>
                  </a:solidFill>
                </a:rPr>
                <a:t> більш складної системи знань; оволодіння основними теоріями та ідеями предмету </a:t>
              </a:r>
              <a:endParaRPr lang="en-US" sz="1600" b="1" dirty="0">
                <a:solidFill>
                  <a:srgbClr val="3E1A0A"/>
                </a:solidFill>
              </a:endParaRPr>
            </a:p>
          </p:txBody>
        </p:sp>
        <p:sp>
          <p:nvSpPr>
            <p:cNvPr id="65" name="Text Box 45"/>
            <p:cNvSpPr txBox="1">
              <a:spLocks noChangeArrowheads="1"/>
            </p:cNvSpPr>
            <p:nvPr/>
          </p:nvSpPr>
          <p:spPr bwMode="gray">
            <a:xfrm>
              <a:off x="1366" y="1951"/>
              <a:ext cx="245" cy="167"/>
            </a:xfrm>
            <a:prstGeom prst="rect">
              <a:avLst/>
            </a:prstGeom>
            <a:ln w="38100">
              <a:solidFill>
                <a:schemeClr val="bg1"/>
              </a:solidFill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 eaLnBrk="0" hangingPunct="0"/>
              <a:r>
                <a:rPr lang="uk-UA" sz="2400" dirty="0" smtClean="0">
                  <a:solidFill>
                    <a:schemeClr val="bg1"/>
                  </a:solidFill>
                </a:rPr>
                <a:t>3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</p:grpSp>
      <p:sp>
        <p:nvSpPr>
          <p:cNvPr id="12" name="Прямоугольник 11"/>
          <p:cNvSpPr/>
          <p:nvPr/>
        </p:nvSpPr>
        <p:spPr>
          <a:xfrm>
            <a:off x="0" y="0"/>
            <a:ext cx="1643042" cy="785794"/>
          </a:xfrm>
          <a:prstGeom prst="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k-UA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" pitchFamily="18" charset="0"/>
              </a:rPr>
              <a:t>2013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entury" pitchFamily="18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7353"/>
    </mc:Choice>
    <mc:Fallback>
      <p:transition spd="slow" advTm="173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1.8|2.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2.5|3|4.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2.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.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.7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.9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2.2|13.5|3.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2.6|1.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3|2.3|11.6|1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2|2.9|2.6|2.3|2.6|2.5|4.7|4.2|3.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5|1.2|1|1.1|1.7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3|0.9|0.8|0.9|0.9|0.9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1.9|1.5|3.2|3.1|1.9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3.1|3.5|3.6|4.6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.2|1.7|1.1|7.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.5|3.6|4.8|1.6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2.2|3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1.7|2.9|2.4|3.8|2.8|2.9|1.6|4.8|1.8|2.6|2.3|3.4|2|1.3|3.7|1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|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1.4|4.5|7.5|7.1|5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1.8|2.2|7|3.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2|2.4|2.7|2.9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Изящная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  <a:fontScheme name="Аспект">
    <a:maj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ajorFont>
    <a:min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inorFont>
  </a:fontScheme>
  <a:fmtScheme name="Аспект">
    <a:fillStyleLst>
      <a:solidFill>
        <a:schemeClr val="phClr"/>
      </a:solidFill>
      <a:gradFill rotWithShape="1">
        <a:gsLst>
          <a:gs pos="0">
            <a:schemeClr val="phClr">
              <a:tint val="65000"/>
              <a:satMod val="270000"/>
            </a:schemeClr>
          </a:gs>
          <a:gs pos="25000">
            <a:schemeClr val="phClr">
              <a:tint val="60000"/>
              <a:satMod val="300000"/>
            </a:schemeClr>
          </a:gs>
          <a:gs pos="100000">
            <a:schemeClr val="phClr">
              <a:tint val="29000"/>
              <a:satMod val="40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45000"/>
              <a:satMod val="155000"/>
            </a:schemeClr>
          </a:gs>
          <a:gs pos="60000">
            <a:schemeClr val="phClr">
              <a:shade val="95000"/>
              <a:satMod val="150000"/>
            </a:schemeClr>
          </a:gs>
          <a:gs pos="100000">
            <a:schemeClr val="phClr">
              <a:tint val="87000"/>
              <a:satMod val="2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atMod val="150000"/>
          </a:schemeClr>
        </a:solidFill>
        <a:prstDash val="solid"/>
      </a:ln>
      <a:ln w="425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5500" dist="381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65500" dist="381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2000000"/>
          </a:lightRig>
        </a:scene3d>
        <a:sp3d prstMaterial="powder">
          <a:bevelT h="508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shade val="35000"/>
              <a:satMod val="150000"/>
            </a:schemeClr>
          </a:gs>
          <a:gs pos="45000">
            <a:schemeClr val="phClr">
              <a:shade val="68000"/>
              <a:satMod val="155000"/>
            </a:schemeClr>
          </a:gs>
          <a:gs pos="100000">
            <a:schemeClr val="phClr">
              <a:tint val="70000"/>
              <a:satMod val="175000"/>
            </a:schemeClr>
          </a:gs>
        </a:gsLst>
        <a:lin ang="16200000" scaled="0"/>
      </a:gradFill>
      <a:blipFill>
        <a:blip xmlns:r="http://schemas.openxmlformats.org/officeDocument/2006/relationships" r:embed="rId1">
          <a:duotone>
            <a:schemeClr val="phClr">
              <a:shade val="800"/>
              <a:satMod val="150000"/>
            </a:schemeClr>
            <a:schemeClr val="phClr">
              <a:tint val="80000"/>
              <a:satMod val="150000"/>
            </a:schemeClr>
          </a:duotone>
        </a:blip>
        <a:tile tx="0" ty="0" sx="75000" sy="75000" flip="none" algn="tl"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912</TotalTime>
  <Words>694</Words>
  <Application>Microsoft Office PowerPoint</Application>
  <PresentationFormat>Екран (4:3)</PresentationFormat>
  <Paragraphs>209</Paragraphs>
  <Slides>26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Вбудовані сервери OLE</vt:lpstr>
      </vt:variant>
      <vt:variant>
        <vt:i4>1</vt:i4>
      </vt:variant>
      <vt:variant>
        <vt:lpstr>Заголовки слайдів</vt:lpstr>
      </vt:variant>
      <vt:variant>
        <vt:i4>26</vt:i4>
      </vt:variant>
    </vt:vector>
  </HeadingPairs>
  <TitlesOfParts>
    <vt:vector size="28" baseType="lpstr">
      <vt:lpstr>Аспект</vt:lpstr>
      <vt:lpstr>Диаграмма</vt:lpstr>
      <vt:lpstr>Слайд 1</vt:lpstr>
      <vt:lpstr>Портфоліо вчителя – це…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Гладій  Любов Корнилівна</dc:title>
  <dc:creator>Informashka</dc:creator>
  <cp:lastModifiedBy>admin</cp:lastModifiedBy>
  <cp:revision>114</cp:revision>
  <dcterms:created xsi:type="dcterms:W3CDTF">2013-01-31T09:11:21Z</dcterms:created>
  <dcterms:modified xsi:type="dcterms:W3CDTF">2013-02-07T13:54:48Z</dcterms:modified>
</cp:coreProperties>
</file>