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7A77-2B51-4D89-8256-77C190FA013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6E0A-79F6-408F-9534-2089C83F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C60E-C819-4C75-B5F6-47859A85043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9EAD-90AE-41EE-BE83-A274F4D47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2CF8-6FA3-4CE3-995C-025719EA709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AD18-3C2E-4989-A314-1FED20C4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E62C-A980-4E68-B900-8D3CAD783DB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86B8-6CBC-49C3-9BEA-CD0F0C917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6921-18B8-4230-9335-BC90D76117C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B240-7224-4770-AD8D-3E2F743A7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CF05-FC53-42F1-A9EE-97A18804A13A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FC75-EB68-422C-B593-2844E712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95D7-FC9D-4805-B4E4-C53D108D6654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E08E-31EF-4DCC-9599-244A58BEA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BB58-715F-42BC-8286-5A0A90D882A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88F3-6D23-4945-BD2C-5CF30A88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4167-0C2C-41F7-9585-8E26DE3D8628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CEE6-4B4F-46D4-BF6A-A8E96DFF5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419D-9751-4EA1-93ED-FC9748A74DE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74C6-06A8-41FB-BF46-6505DB5D3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3825-AF7A-46E6-97A2-5F225EB9206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52D8-072D-4E27-BD7C-F30FE7E37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32E5D55-0AC7-4F60-AA6B-D49C3E58008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C42CFC1-8D39-421B-B452-5DAB6B71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Мистецький проект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«Порівняймо»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pic>
        <p:nvPicPr>
          <p:cNvPr id="2049" name="Picture 1" descr="F:\картинки\5.jpeg"/>
          <p:cNvPicPr>
            <a:picLocks noChangeAspect="1" noChangeArrowheads="1"/>
          </p:cNvPicPr>
          <p:nvPr/>
        </p:nvPicPr>
        <p:blipFill>
          <a:blip r:embed="rId2"/>
          <a:srcRect t="34789"/>
          <a:stretch>
            <a:fillRect/>
          </a:stretch>
        </p:blipFill>
        <p:spPr bwMode="auto">
          <a:xfrm>
            <a:off x="755650" y="1916113"/>
            <a:ext cx="34226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-3935" t="6842" r="74956" b="2632"/>
          <a:stretch>
            <a:fillRect/>
          </a:stretch>
        </p:blipFill>
        <p:spPr bwMode="auto">
          <a:xfrm>
            <a:off x="4932363" y="1916113"/>
            <a:ext cx="33845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Вік героїв</a:t>
            </a:r>
            <a:endParaRPr lang="ru-RU" dirty="0"/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Том</a:t>
            </a:r>
            <a:endParaRPr lang="ru-RU" smtClean="0"/>
          </a:p>
        </p:txBody>
      </p:sp>
      <p:sp>
        <p:nvSpPr>
          <p:cNvPr id="1433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Федько</a:t>
            </a:r>
            <a:endParaRPr lang="ru-RU" smtClean="0"/>
          </a:p>
        </p:txBody>
      </p:sp>
      <p:sp>
        <p:nvSpPr>
          <p:cNvPr id="14340" name="Объект 7"/>
          <p:cNvSpPr>
            <a:spLocks noGrp="1"/>
          </p:cNvSpPr>
          <p:nvPr>
            <p:ph sz="quarter" idx="13"/>
          </p:nvPr>
        </p:nvSpPr>
        <p:spPr>
          <a:xfrm>
            <a:off x="457200" y="2212975"/>
            <a:ext cx="4041775" cy="3913188"/>
          </a:xfrm>
        </p:spPr>
        <p:txBody>
          <a:bodyPr/>
          <a:lstStyle/>
          <a:p>
            <a:pPr eaLnBrk="1" hangingPunct="1"/>
            <a:r>
              <a:rPr lang="uk-UA" smtClean="0"/>
              <a:t>Томові 10 років</a:t>
            </a:r>
            <a:endParaRPr lang="ru-RU" smtClean="0"/>
          </a:p>
        </p:txBody>
      </p:sp>
      <p:sp>
        <p:nvSpPr>
          <p:cNvPr id="14341" name="Объект 5"/>
          <p:cNvSpPr>
            <a:spLocks noGrp="1"/>
          </p:cNvSpPr>
          <p:nvPr>
            <p:ph sz="quarter" idx="14"/>
          </p:nvPr>
        </p:nvSpPr>
        <p:spPr>
          <a:xfrm>
            <a:off x="4672013" y="2212975"/>
            <a:ext cx="4041775" cy="3913188"/>
          </a:xfrm>
        </p:spPr>
        <p:txBody>
          <a:bodyPr/>
          <a:lstStyle/>
          <a:p>
            <a:pPr eaLnBrk="1" hangingPunct="1"/>
            <a:r>
              <a:rPr lang="uk-UA" smtClean="0"/>
              <a:t>Автор не вказує у творі, скільки Федькові років, але ми можемо здогадуватися, що він ровесник Тома.</a:t>
            </a:r>
            <a:endParaRPr lang="ru-RU" smtClean="0"/>
          </a:p>
        </p:txBody>
      </p:sp>
      <p:pic>
        <p:nvPicPr>
          <p:cNvPr id="1025" name="Picture 1" descr="F:\картинки\2.jpeg"/>
          <p:cNvPicPr>
            <a:picLocks noChangeAspect="1" noChangeArrowheads="1"/>
          </p:cNvPicPr>
          <p:nvPr/>
        </p:nvPicPr>
        <p:blipFill>
          <a:blip r:embed="rId2"/>
          <a:srcRect t="28896" r="12596"/>
          <a:stretch>
            <a:fillRect/>
          </a:stretch>
        </p:blipFill>
        <p:spPr bwMode="auto">
          <a:xfrm>
            <a:off x="395288" y="2708275"/>
            <a:ext cx="32131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4373563"/>
            <a:ext cx="24495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Портрет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endParaRPr lang="uk-UA" sz="6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Федько</a:t>
            </a:r>
            <a:endParaRPr lang="ru-RU" smtClean="0"/>
          </a:p>
        </p:txBody>
      </p:sp>
      <p:sp>
        <p:nvSpPr>
          <p:cNvPr id="15364" name="Объект 3"/>
          <p:cNvSpPr>
            <a:spLocks noGrp="1"/>
          </p:cNvSpPr>
          <p:nvPr>
            <p:ph sz="quarter" idx="13"/>
          </p:nvPr>
        </p:nvSpPr>
        <p:spPr>
          <a:xfrm>
            <a:off x="457200" y="2212975"/>
            <a:ext cx="4041775" cy="3913188"/>
          </a:xfrm>
        </p:spPr>
        <p:txBody>
          <a:bodyPr/>
          <a:lstStyle/>
          <a:p>
            <a:pPr eaLnBrk="1" hangingPunct="1"/>
            <a:r>
              <a:rPr lang="uk-UA" smtClean="0"/>
              <a:t>«Його мокра чуприна була ретельно пригладжена щіткою, і короткі кучерики лежали рівно й гарно»</a:t>
            </a:r>
            <a:endParaRPr lang="ru-RU" smtClean="0"/>
          </a:p>
        </p:txBody>
      </p:sp>
      <p:sp>
        <p:nvSpPr>
          <p:cNvPr id="15365" name="Объект 5"/>
          <p:cNvSpPr>
            <a:spLocks noGrp="1"/>
          </p:cNvSpPr>
          <p:nvPr>
            <p:ph sz="quarter" idx="14"/>
          </p:nvPr>
        </p:nvSpPr>
        <p:spPr>
          <a:xfrm>
            <a:off x="4672013" y="2212975"/>
            <a:ext cx="4041775" cy="3913188"/>
          </a:xfrm>
        </p:spPr>
        <p:txBody>
          <a:bodyPr/>
          <a:lstStyle/>
          <a:p>
            <a:pPr eaLnBrk="1" hangingPunct="1"/>
            <a:r>
              <a:rPr lang="uk-UA" smtClean="0"/>
              <a:t>«Чуб йому стирчаком виліз з-під картуза, очі хутко бігають», «руки в кишені, картуз набакир, іде, не поспішає»</a:t>
            </a:r>
            <a:endParaRPr lang="ru-RU" smtClean="0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508500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гек фин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62425"/>
            <a:ext cx="23050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Побут</a:t>
            </a:r>
            <a:endParaRPr lang="ru-RU" dirty="0"/>
          </a:p>
        </p:txBody>
      </p:sp>
      <p:sp>
        <p:nvSpPr>
          <p:cNvPr id="16386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                   Том</a:t>
            </a:r>
            <a:endParaRPr lang="ru-RU" smtClean="0"/>
          </a:p>
        </p:txBody>
      </p:sp>
      <p:sp>
        <p:nvSpPr>
          <p:cNvPr id="16387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                 Федько</a:t>
            </a:r>
            <a:endParaRPr lang="ru-RU" smtClean="0"/>
          </a:p>
        </p:txBody>
      </p:sp>
      <p:sp>
        <p:nvSpPr>
          <p:cNvPr id="16388" name="Объект 8"/>
          <p:cNvSpPr>
            <a:spLocks noGrp="1"/>
          </p:cNvSpPr>
          <p:nvPr>
            <p:ph sz="quarter" idx="13"/>
          </p:nvPr>
        </p:nvSpPr>
        <p:spPr>
          <a:xfrm>
            <a:off x="457200" y="2212975"/>
            <a:ext cx="4041775" cy="3913188"/>
          </a:xfrm>
        </p:spPr>
        <p:txBody>
          <a:bodyPr/>
          <a:lstStyle/>
          <a:p>
            <a:pPr eaLnBrk="1" hangingPunct="1"/>
            <a:r>
              <a:rPr lang="uk-UA" smtClean="0"/>
              <a:t>Том живе у будинку тітоньки Поллі</a:t>
            </a:r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ru-RU" smtClean="0"/>
          </a:p>
        </p:txBody>
      </p:sp>
      <p:pic>
        <p:nvPicPr>
          <p:cNvPr id="13" name="Объект 12"/>
          <p:cNvPicPr>
            <a:picLocks noGrp="1"/>
          </p:cNvPicPr>
          <p:nvPr>
            <p:ph sz="quarter" idx="14"/>
          </p:nvPr>
        </p:nvPicPr>
        <p:blipFill>
          <a:blip r:embed="rId2"/>
          <a:srcRect l="2147" b="2632"/>
          <a:stretch>
            <a:fillRect/>
          </a:stretch>
        </p:blipFill>
        <p:spPr>
          <a:xfrm>
            <a:off x="4643438" y="2205038"/>
            <a:ext cx="3889375" cy="2376487"/>
          </a:xfrm>
        </p:spPr>
      </p:pic>
      <p:sp>
        <p:nvSpPr>
          <p:cNvPr id="16390" name="Прямоугольник 14"/>
          <p:cNvSpPr>
            <a:spLocks noChangeArrowheads="1"/>
          </p:cNvSpPr>
          <p:nvPr/>
        </p:nvSpPr>
        <p:spPr bwMode="auto">
          <a:xfrm flipH="1">
            <a:off x="4787900" y="4537075"/>
            <a:ext cx="3529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Живе укомірному будинку батьків Толі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78175"/>
            <a:ext cx="3529012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Том</a:t>
            </a:r>
            <a:endParaRPr lang="ru-RU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Федько</a:t>
            </a:r>
            <a:endParaRPr lang="ru-RU" smtClean="0"/>
          </a:p>
        </p:txBody>
      </p:sp>
      <p:pic>
        <p:nvPicPr>
          <p:cNvPr id="7" name="Picture 4" descr="лекарство т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306638"/>
            <a:ext cx="2449512" cy="2859087"/>
          </a:xfrm>
        </p:spPr>
      </p:pic>
      <p:pic>
        <p:nvPicPr>
          <p:cNvPr id="8" name="Объект 12"/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789363"/>
            <a:ext cx="3854450" cy="2447925"/>
          </a:xfrm>
        </p:spPr>
      </p:pic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684213" y="5157788"/>
            <a:ext cx="3167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Palatino Linotype" pitchFamily="18" charset="0"/>
              </a:rPr>
              <a:t>Виховує тітка Поллі, Том-дитина її покійної сестри. Тітка називає його «сердешною дитиною</a:t>
            </a:r>
            <a:endParaRPr lang="ru-RU">
              <a:latin typeface="Palatino Linotype" pitchFamily="18" charset="0"/>
            </a:endParaRP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492500" y="2492375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Palatino Linotype" pitchFamily="18" charset="0"/>
              </a:rPr>
              <a:t> Федько - син « типографщика» і домогосподарки. Єдина дитина у сім</a:t>
            </a:r>
            <a:r>
              <a:rPr lang="ru-RU">
                <a:latin typeface="Palatino Linotype" pitchFamily="18" charset="0"/>
              </a:rPr>
              <a:t>’</a:t>
            </a:r>
            <a:r>
              <a:rPr lang="uk-UA">
                <a:latin typeface="Palatino Linotype" pitchFamily="18" charset="0"/>
              </a:rPr>
              <a:t>ї </a:t>
            </a:r>
            <a:endParaRPr lang="ru-RU">
              <a:latin typeface="Palatino Linotype" pitchFamily="18" charset="0"/>
            </a:endParaRPr>
          </a:p>
          <a:p>
            <a:r>
              <a:rPr lang="uk-UA">
                <a:latin typeface="Palatino Linotype" pitchFamily="18" charset="0"/>
              </a:rPr>
              <a:t>Мати називає сина «розбишака – халамидник », «сибіряка», «люципер»</a:t>
            </a:r>
            <a:endParaRPr lang="ru-RU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Порівняймо</a:t>
            </a:r>
            <a:endParaRPr lang="ru-RU" dirty="0"/>
          </a:p>
        </p:txBody>
      </p:sp>
      <p:sp>
        <p:nvSpPr>
          <p:cNvPr id="18434" name="Текс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                  Том</a:t>
            </a:r>
            <a:endParaRPr lang="ru-RU" smtClean="0"/>
          </a:p>
        </p:txBody>
      </p:sp>
      <p:sp>
        <p:nvSpPr>
          <p:cNvPr id="18435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eaLnBrk="1" hangingPunct="1"/>
            <a:r>
              <a:rPr lang="uk-UA" smtClean="0"/>
              <a:t>         Федько</a:t>
            </a:r>
            <a:endParaRPr lang="ru-RU" smtClean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4213" y="2060575"/>
          <a:ext cx="7704137" cy="421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283"/>
                <a:gridCol w="3538067"/>
                <a:gridCol w="2710506"/>
              </a:tblGrid>
              <a:tr h="944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Вік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Томові 10 років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solidFill>
                            <a:schemeClr val="tx1"/>
                          </a:solidFill>
                          <a:effectLst/>
                        </a:rPr>
                        <a:t> Автор не вказує у творі, скільки Федькові років,</a:t>
                      </a:r>
                      <a:r>
                        <a:rPr lang="uk-UA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але ми можемо здогадуватися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що він ровесник Тома.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3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Портрет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«Його мокра чуприна була ретельно пригладжена 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щіткою</a:t>
                      </a:r>
                      <a:r>
                        <a:rPr lang="uk-UA" sz="1300" dirty="0">
                          <a:effectLst/>
                        </a:rPr>
                        <a:t>, і короткі кучерики лежали рівно й гарно»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«Чуб йому стирчаком виліз з-під картуза, очі хутко бігають», «руки в кишені, картуз </a:t>
                      </a:r>
                      <a:r>
                        <a:rPr lang="uk-UA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набакир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іде, не поспішає»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433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Побут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 живе у будинку тітоньки </a:t>
                      </a:r>
                      <a:r>
                        <a:rPr lang="uk-UA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Поллі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Живуть </a:t>
                      </a:r>
                      <a:r>
                        <a:rPr lang="uk-UA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комірному 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будинку батьків Толі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1733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Сімейний стан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Виховує тітка </a:t>
                      </a:r>
                      <a:r>
                        <a:rPr lang="uk-UA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Поллі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Том-дитина її покійної сестри. Тітка називає його «сердешною дитиною»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   </a:t>
                      </a:r>
                      <a:r>
                        <a:rPr lang="uk-UA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Федько-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син «</a:t>
                      </a:r>
                      <a:r>
                        <a:rPr lang="uk-UA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типографщика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і домогосподарки. Єдина дитина у сім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Мати називає сина «</a:t>
                      </a:r>
                      <a:r>
                        <a:rPr lang="uk-UA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розбишака-халамидник</a:t>
                      </a: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«сибіряка», «люципер»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146</TotalTime>
  <Words>208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Palatino Linotype</vt:lpstr>
      <vt:lpstr>Century Gothic</vt:lpstr>
      <vt:lpstr>Courier New</vt:lpstr>
      <vt:lpstr>Calibri</vt:lpstr>
      <vt:lpstr>Times New Roman</vt:lpstr>
      <vt:lpstr>Исполнительная</vt:lpstr>
      <vt:lpstr>Исполнительная</vt:lpstr>
      <vt:lpstr>Мистецький проект «Порівняймо»</vt:lpstr>
      <vt:lpstr>Вік героїв</vt:lpstr>
      <vt:lpstr>Портрет</vt:lpstr>
      <vt:lpstr>Побут</vt:lpstr>
      <vt:lpstr>Сім’я</vt:lpstr>
      <vt:lpstr>Порівняймо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Мистецький проект «Порівняймо»</dc:title>
  <dc:creator>Руслан</dc:creator>
  <cp:lastModifiedBy>Admin</cp:lastModifiedBy>
  <cp:revision>13</cp:revision>
  <dcterms:created xsi:type="dcterms:W3CDTF">2013-03-06T17:52:51Z</dcterms:created>
  <dcterms:modified xsi:type="dcterms:W3CDTF">2013-11-21T09:15:19Z</dcterms:modified>
</cp:coreProperties>
</file>