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C5CC-90CC-4F7D-B39D-3D96368ECE50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82BE-E800-40E8-A494-CB707DF03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E36-3556-40E4-BE56-B721C8C1D16B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9C48D-C74A-4A4D-9874-97FB658BE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1610A-C8B8-4851-B625-58FE14955878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6C00-2A7E-4852-AA5E-47D255A69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BD40-D2A6-48BA-BE36-140CC3A58E3E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6588-C1E4-4A3D-AFFF-1BFF92899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A8679-D9CA-4406-B0F0-D10328FE8976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2B12A-04BD-4EA8-A160-786A8F77F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C4C3-A452-4896-87DB-5215B7C485A6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CDCF-D48B-4D32-9559-0CE7C2F86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A9A1-F108-4D06-AFE9-716EBB872C99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19BE4-9681-4416-9139-2C55A7223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9912B-3536-4B97-9D3D-0D814951E97F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317BF-8F38-42D0-A02C-CB5E3E673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B71D1-5BD3-49FE-8879-2734C4C70476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6E40E-4D9E-4A19-A654-46E5923FD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A242-2B87-4D25-8156-3775F907B2A5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85A0-3FF9-49DC-8446-BCB79C604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937D-2F02-4F75-BE70-409E96D54B47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85DD8-626D-4438-ADD3-6DFB885D6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C830F0-FCA5-48F6-B151-0A62064949E7}" type="datetimeFigureOut">
              <a:rPr lang="ru-RU"/>
              <a:pPr>
                <a:defRPr/>
              </a:pPr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547128-5397-411C-BC82-8B864AFD8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8" r:id="rId2"/>
    <p:sldLayoutId id="2147483697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8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13314" name="Объект 4"/>
          <p:cNvSpPr>
            <a:spLocks noGrp="1"/>
          </p:cNvSpPr>
          <p:nvPr>
            <p:ph sz="quarter" idx="13"/>
          </p:nvPr>
        </p:nvSpPr>
        <p:spPr>
          <a:xfrm>
            <a:off x="684213" y="731838"/>
            <a:ext cx="8064500" cy="5576887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r>
              <a:rPr lang="uk-UA" sz="4000" smtClean="0"/>
              <a:t>                 Тема уроку</a:t>
            </a:r>
            <a:r>
              <a:rPr lang="uk-UA" sz="4000" smtClean="0">
                <a:latin typeface="Arial" charset="0"/>
              </a:rPr>
              <a:t>.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uk-UA" sz="3600" smtClean="0"/>
              <a:t>Символічний зміст назви твору Оскара Уайльда «Хлопчик – Зірка». Еволюція образу головного героя</a:t>
            </a:r>
            <a:endParaRPr lang="ru-RU" sz="3600" smtClean="0"/>
          </a:p>
        </p:txBody>
      </p:sp>
      <p:pic>
        <p:nvPicPr>
          <p:cNvPr id="13315" name="Рисунок 5" descr="http://im8-tub-ua.yandex.net/i?id=195717041-4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500438"/>
            <a:ext cx="4103687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5-конечная звезда 1"/>
          <p:cNvSpPr/>
          <p:nvPr/>
        </p:nvSpPr>
        <p:spPr>
          <a:xfrm>
            <a:off x="7092950" y="4005263"/>
            <a:ext cx="1582738" cy="14398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7" name="Picture 2" descr="D:\Мої фото\Малюнки\00D05CB74F6D_209.85.64.50_85.195.131.166_000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5445125"/>
            <a:ext cx="1747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8888" y="765175"/>
            <a:ext cx="7821612" cy="5434013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Літературознавча хвилинка.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Що таке символ?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(Символ – один з поетичних тропів: умовне означення якогось явища або поняття іншим на основі подібності з метою стисло й яскраво передати певну ідею)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530" name="Picture 2" descr="G:\Презентації(фони)\PSD_Book_Template_3780x2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3429000"/>
            <a:ext cx="529748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Дослідницька робота в парах. </a:t>
            </a:r>
            <a:endParaRPr lang="uk-UA" sz="3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uk-UA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Визначити 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роль символів у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казці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2843213" y="4221163"/>
            <a:ext cx="3673475" cy="22320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3555" name="Picture 2" descr="D:\Мої фото\Малюнки\00D05CB74F6D_209.85.64.50_85.195.131.166_00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9075" y="3919538"/>
            <a:ext cx="1747838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4213" y="731838"/>
            <a:ext cx="8351837" cy="5360987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Твір – п’ятихвилинка на тему : </a:t>
            </a:r>
            <a:endParaRPr lang="uk-UA" sz="4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«</a:t>
            </a:r>
            <a:r>
              <a:rPr lang="uk-UA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Що таке справжня краса?»</a:t>
            </a:r>
            <a:endParaRPr lang="ru-RU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677150" cy="5289550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 «Ланцюжок»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Чи 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змінилися ваші погляди завдяки казці «Хлопчик – Зірка»?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 fontScale="92500" lnSpcReduction="10000"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Домашнє </a:t>
            </a: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завдання.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Групі «поетів» написати творчу роботу «Зло нічого не дає, крім зла, Вмій прощати, як прощає мати» (М. Луків)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Групі «художників» намалювати серію портретів головного героя.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029450" cy="3475037"/>
          </a:xfrm>
        </p:spPr>
        <p:txBody>
          <a:bodyPr/>
          <a:lstStyle/>
          <a:p>
            <a:pPr eaLnBrk="1" hangingPunct="1"/>
            <a:r>
              <a:rPr lang="uk-UA" smtClean="0"/>
              <a:t>Мета:учити вдумливо читати художній твір, давати оцінку прочитаному, розвивати вміння характеризувати персонажа, простежити еволюцію образу головного героя; сприяти розумінню суті ідей, проголошених автором; виховувати віру в силу добра, любові до матері, прагнення до самовдосконалення.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4338" name="Рисунок 3" descr="https://encrypted-tbn3.gstatic.com/images?q=tbn:ANd9GcTcY8UfEwEIu7nMAmnqn7z7goQV-HxEyfmaV3Y_Gc_8IxmGVgT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8100" y="3357563"/>
            <a:ext cx="38195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1258888" y="1916113"/>
            <a:ext cx="720725" cy="7921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2555875" y="3573463"/>
            <a:ext cx="1295400" cy="71913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148263" y="2133600"/>
            <a:ext cx="1295400" cy="14398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3203575" y="1268413"/>
            <a:ext cx="1800225" cy="14398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148263" y="4076700"/>
            <a:ext cx="2160587" cy="12969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611188" y="5229225"/>
            <a:ext cx="1368425" cy="863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7235825" y="1916113"/>
            <a:ext cx="649288" cy="15843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3492500" y="5300663"/>
            <a:ext cx="2159000" cy="10080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9" name="Объект 11"/>
          <p:cNvSpPr>
            <a:spLocks noGrp="1"/>
          </p:cNvSpPr>
          <p:nvPr>
            <p:ph sz="quarter" idx="13"/>
          </p:nvPr>
        </p:nvSpPr>
        <p:spPr>
          <a:xfrm>
            <a:off x="1042988" y="619125"/>
            <a:ext cx="6400800" cy="3475038"/>
          </a:xfrm>
        </p:spPr>
        <p:txBody>
          <a:bodyPr/>
          <a:lstStyle/>
          <a:p>
            <a:pPr eaLnBrk="1" hangingPunct="1"/>
            <a:r>
              <a:rPr lang="uk-UA" sz="3600" smtClean="0"/>
              <a:t>Я хочу побажати тобі…</a:t>
            </a:r>
            <a:endParaRPr lang="ru-RU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r>
              <a:rPr lang="uk-UA" sz="3600" smtClean="0"/>
              <a:t>Асоціативний ланцюжок</a:t>
            </a:r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r>
              <a:rPr lang="uk-UA" sz="4800" smtClean="0"/>
              <a:t>Зірка - …</a:t>
            </a:r>
            <a:endParaRPr lang="ru-RU" sz="4800" smtClean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4859338" y="3500438"/>
            <a:ext cx="2520950" cy="27368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«</a:t>
            </a:r>
            <a:r>
              <a:rPr lang="uk-U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Лабіринт запитань»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Згадаймо, як з’явився Хлопчик – Зірка? 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 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 гадаєте, чому саме взимку з’явився  хлопчик?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Як 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 описує зовнішність хлопчика? Знайдіть рядки у тексті.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Які риси характеру були притаманні хлопчикові? 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Чим була особлива перша зустріч матері  з Хлопчиком – Зіркою?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Чи справедливою була кара?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 змінився Хлопчик – Зірка після трьох років поневірянь?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410" name="Рисунок 3" descr="http://im3-tub-ua.yandex.net/i?id=6007882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789363"/>
            <a:ext cx="15843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Мистецькі паралелі</a:t>
            </a: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uk-U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434" name="Рисунок 3" descr="http://im7-tub-ua.yandex.net/i?id=276963065-1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25538"/>
            <a:ext cx="7056437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029450" cy="5000625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Робота із словником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40080" lvl="2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Поясніть за тлумачним словником значення слова еволюція.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Еволюція – процес зміни, розвитку чого –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небудь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9458" name="Picture 2" descr="G:\Презентації(фони)\first-time-autho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571875"/>
            <a:ext cx="4016375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 rtlCol="0">
            <a:normAutofit fontScale="77500" lnSpcReduction="2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7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Складаємо схему «Еволюція образу головного героя»</a:t>
            </a:r>
            <a:endParaRPr lang="ru-RU" sz="7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482" name="Рисунок 3" descr="http://im8-tub-ua.yandex.net/i?id=333626705-1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5650" y="3141663"/>
            <a:ext cx="473233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7461250" cy="5218112"/>
          </a:xfr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endParaRPr lang="ru-RU" smtClean="0"/>
          </a:p>
          <a:p>
            <a:pPr marL="44450" indent="0" eaLnBrk="1" hangingPunct="1">
              <a:buFont typeface="Georgia" pitchFamily="18" charset="0"/>
              <a:buNone/>
            </a:pPr>
            <a:r>
              <a:rPr lang="uk-UA" sz="3600" b="1" smtClean="0"/>
              <a:t>Дослідницька робота.</a:t>
            </a:r>
            <a:endParaRPr lang="ru-RU" sz="3600" smtClean="0"/>
          </a:p>
          <a:p>
            <a:pPr marL="44450" indent="0" eaLnBrk="1" hangingPunct="1">
              <a:buFont typeface="Georgia" pitchFamily="18" charset="0"/>
              <a:buNone/>
            </a:pPr>
            <a:r>
              <a:rPr lang="uk-UA" sz="3200" smtClean="0"/>
              <a:t>Які християнські закони порушив Хлопчик – Зірка?</a:t>
            </a:r>
            <a:endParaRPr lang="ru-RU" sz="3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</TotalTime>
  <Words>220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Trebuchet MS</vt:lpstr>
      <vt:lpstr>Georgia</vt:lpstr>
      <vt:lpstr>Calibri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</dc:creator>
  <cp:lastModifiedBy>Admin</cp:lastModifiedBy>
  <cp:revision>6</cp:revision>
  <dcterms:created xsi:type="dcterms:W3CDTF">2013-11-20T21:44:59Z</dcterms:created>
  <dcterms:modified xsi:type="dcterms:W3CDTF">2013-11-21T09:16:35Z</dcterms:modified>
</cp:coreProperties>
</file>