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18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3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60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69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05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08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20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1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86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77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91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19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2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04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43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45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D360-C2BF-46C9-987C-BEE2319AFD18}" type="datetimeFigureOut">
              <a:rPr lang="uk-UA" smtClean="0"/>
              <a:t>04.11.2013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AEFECB-62BA-4A04-8BD5-56CBBB2F2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7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21771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Альбер Камю .   Дата народження-7 листопада 1913рік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930400"/>
            <a:ext cx="3748424" cy="4759343"/>
          </a:xfrm>
        </p:spPr>
      </p:pic>
    </p:spTree>
    <p:extLst>
      <p:ext uri="{BB962C8B-B14F-4D97-AF65-F5344CB8AC3E}">
        <p14:creationId xmlns:p14="http://schemas.microsoft.com/office/powerpoint/2010/main" val="10728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b="15379"/>
          <a:stretch>
            <a:fillRect/>
          </a:stretch>
        </p:blipFill>
        <p:spPr>
          <a:xfrm>
            <a:off x="385313" y="165340"/>
            <a:ext cx="8586380" cy="5201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Чума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885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7" b="19717"/>
          <a:stretch>
            <a:fillRect/>
          </a:stretch>
        </p:blipFill>
        <p:spPr>
          <a:xfrm>
            <a:off x="103102" y="276045"/>
            <a:ext cx="8403651" cy="50912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Чума…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2978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7" b="10307"/>
          <a:stretch>
            <a:fillRect/>
          </a:stretch>
        </p:blipFill>
        <p:spPr>
          <a:xfrm>
            <a:off x="0" y="124566"/>
            <a:ext cx="8462687" cy="67334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6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5792"/>
          <a:stretch>
            <a:fillRect/>
          </a:stretch>
        </p:blipFill>
        <p:spPr>
          <a:xfrm>
            <a:off x="30558" y="258792"/>
            <a:ext cx="8319812" cy="5040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Коричнева Чума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630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" b="8318"/>
          <a:stretch>
            <a:fillRect/>
          </a:stretch>
        </p:blipFill>
        <p:spPr>
          <a:xfrm>
            <a:off x="59036" y="64931"/>
            <a:ext cx="8964194" cy="67930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74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" b="2329"/>
          <a:stretch>
            <a:fillRect/>
          </a:stretch>
        </p:blipFill>
        <p:spPr>
          <a:xfrm>
            <a:off x="483079" y="17443"/>
            <a:ext cx="8376000" cy="68405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6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65" y="115498"/>
            <a:ext cx="7809782" cy="13208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Все , що залишалося від людей в Таборі смерті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" y="1160805"/>
            <a:ext cx="8919713" cy="5697195"/>
          </a:xfrm>
        </p:spPr>
      </p:pic>
    </p:spTree>
    <p:extLst>
      <p:ext uri="{BB962C8B-B14F-4D97-AF65-F5344CB8AC3E}">
        <p14:creationId xmlns:p14="http://schemas.microsoft.com/office/powerpoint/2010/main" val="1492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37" y="352725"/>
            <a:ext cx="8534401" cy="13208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Потрібно завжди </a:t>
            </a:r>
            <a:r>
              <a:rPr lang="uk-UA" sz="2800" dirty="0" err="1" smtClean="0">
                <a:solidFill>
                  <a:schemeClr val="tx1"/>
                </a:solidFill>
              </a:rPr>
              <a:t>памятати</a:t>
            </a:r>
            <a:r>
              <a:rPr lang="uk-UA" sz="2800" dirty="0" smtClean="0">
                <a:solidFill>
                  <a:schemeClr val="tx1"/>
                </a:solidFill>
              </a:rPr>
              <a:t>, що вірус Чуми може повернутися у будь-який час.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260279"/>
            <a:ext cx="6826371" cy="5492527"/>
          </a:xfrm>
        </p:spPr>
      </p:pic>
    </p:spTree>
    <p:extLst>
      <p:ext uri="{BB962C8B-B14F-4D97-AF65-F5344CB8AC3E}">
        <p14:creationId xmlns:p14="http://schemas.microsoft.com/office/powerpoint/2010/main" val="36875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388499" cy="13208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 маємо цінувати мир , оберігати нашу матінку Землю від воєн, ненависті, зла. І тоді вірус Чуми ніколи не прокинеться…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293"/>
            <a:ext cx="4865298" cy="50627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26" y="1794294"/>
            <a:ext cx="4081572" cy="5062719"/>
          </a:xfrm>
        </p:spPr>
      </p:pic>
    </p:spTree>
    <p:extLst>
      <p:ext uri="{BB962C8B-B14F-4D97-AF65-F5344CB8AC3E}">
        <p14:creationId xmlns:p14="http://schemas.microsoft.com/office/powerpoint/2010/main" val="16592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532"/>
            <a:ext cx="9023230" cy="132080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Дитинство та юність минули у містечку </a:t>
            </a:r>
            <a:r>
              <a:rPr lang="uk-UA" sz="2400" dirty="0" err="1" smtClean="0">
                <a:solidFill>
                  <a:srgbClr val="7030A0"/>
                </a:solidFill>
              </a:rPr>
              <a:t>Мондові</a:t>
            </a:r>
            <a:r>
              <a:rPr lang="uk-UA" sz="2400" dirty="0" smtClean="0">
                <a:solidFill>
                  <a:srgbClr val="7030A0"/>
                </a:solidFill>
              </a:rPr>
              <a:t> в Алжирі, що був на той час колонією Франції. Після загибелі батька </a:t>
            </a:r>
            <a:r>
              <a:rPr lang="uk-UA" sz="2400" dirty="0" err="1" smtClean="0">
                <a:solidFill>
                  <a:srgbClr val="7030A0"/>
                </a:solidFill>
              </a:rPr>
              <a:t>сімя</a:t>
            </a:r>
            <a:r>
              <a:rPr lang="uk-UA" sz="2400" dirty="0" smtClean="0">
                <a:solidFill>
                  <a:srgbClr val="7030A0"/>
                </a:solidFill>
              </a:rPr>
              <a:t> перебралася  до міста </a:t>
            </a:r>
            <a:r>
              <a:rPr lang="uk-UA" sz="2400" dirty="0" err="1" smtClean="0">
                <a:solidFill>
                  <a:srgbClr val="7030A0"/>
                </a:solidFill>
              </a:rPr>
              <a:t>Алжир.У</a:t>
            </a:r>
            <a:r>
              <a:rPr lang="uk-UA" sz="2400" dirty="0" smtClean="0">
                <a:solidFill>
                  <a:srgbClr val="7030A0"/>
                </a:solidFill>
              </a:rPr>
              <a:t> десять років відвідує </a:t>
            </a:r>
            <a:r>
              <a:rPr lang="uk-UA" sz="2400" dirty="0" err="1" smtClean="0">
                <a:solidFill>
                  <a:srgbClr val="7030A0"/>
                </a:solidFill>
              </a:rPr>
              <a:t>гімназію.А</a:t>
            </a:r>
            <a:r>
              <a:rPr lang="uk-UA" sz="2400" dirty="0" smtClean="0">
                <a:solidFill>
                  <a:srgbClr val="7030A0"/>
                </a:solidFill>
              </a:rPr>
              <a:t> після закінчення вступає до місцевого університету на </a:t>
            </a:r>
            <a:r>
              <a:rPr lang="uk-UA" sz="2400" dirty="0" err="1" smtClean="0">
                <a:solidFill>
                  <a:srgbClr val="7030A0"/>
                </a:solidFill>
              </a:rPr>
              <a:t>філософсько</a:t>
            </a:r>
            <a:r>
              <a:rPr lang="uk-UA" sz="2400" dirty="0" smtClean="0">
                <a:solidFill>
                  <a:srgbClr val="7030A0"/>
                </a:solidFill>
              </a:rPr>
              <a:t>-історичний факультет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2100724"/>
            <a:ext cx="3203361" cy="4720743"/>
          </a:xfrm>
        </p:spPr>
      </p:pic>
    </p:spTree>
    <p:extLst>
      <p:ext uri="{BB962C8B-B14F-4D97-AF65-F5344CB8AC3E}">
        <p14:creationId xmlns:p14="http://schemas.microsoft.com/office/powerpoint/2010/main" val="11814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770"/>
            <a:ext cx="8919713" cy="180963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Через хворобу залишає навчання і займається журналістикою.1930-ті роки –перший Алжирський період творчості. У 1940 році їде до Парижу і працює у паризькій»</a:t>
            </a:r>
            <a:r>
              <a:rPr lang="uk-UA" sz="2400" dirty="0" err="1" smtClean="0">
                <a:solidFill>
                  <a:schemeClr val="tx1"/>
                </a:solidFill>
              </a:rPr>
              <a:t>Парі</a:t>
            </a:r>
            <a:r>
              <a:rPr lang="uk-UA" sz="2400" dirty="0" smtClean="0">
                <a:solidFill>
                  <a:schemeClr val="tx1"/>
                </a:solidFill>
              </a:rPr>
              <a:t>-</a:t>
            </a:r>
            <a:r>
              <a:rPr lang="uk-UA" sz="2400" dirty="0" err="1" smtClean="0">
                <a:solidFill>
                  <a:schemeClr val="tx1"/>
                </a:solidFill>
              </a:rPr>
              <a:t>Саур</a:t>
            </a:r>
            <a:r>
              <a:rPr lang="uk-UA" sz="2400" dirty="0" smtClean="0">
                <a:solidFill>
                  <a:schemeClr val="tx1"/>
                </a:solidFill>
              </a:rPr>
              <a:t>».Після окупації міста нацистами знову повертається в Алжир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1732253"/>
            <a:ext cx="3670452" cy="4893936"/>
          </a:xfrm>
        </p:spPr>
      </p:pic>
    </p:spTree>
    <p:extLst>
      <p:ext uri="{BB962C8B-B14F-4D97-AF65-F5344CB8AC3E}">
        <p14:creationId xmlns:p14="http://schemas.microsoft.com/office/powerpoint/2010/main" val="7251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060" y="0"/>
            <a:ext cx="8327367" cy="1930399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Ц 1942 повернувся у Францію , став активним учасником групи Опору «</a:t>
            </a:r>
            <a:r>
              <a:rPr lang="uk-UA" sz="2400" dirty="0" err="1" smtClean="0">
                <a:solidFill>
                  <a:srgbClr val="002060"/>
                </a:solidFill>
              </a:rPr>
              <a:t>Комба».А</a:t>
            </a:r>
            <a:r>
              <a:rPr lang="uk-UA" sz="2400" dirty="0" smtClean="0">
                <a:solidFill>
                  <a:srgbClr val="002060"/>
                </a:solidFill>
              </a:rPr>
              <a:t>  після закінчення війни продовжує працювати у газеті «</a:t>
            </a:r>
            <a:r>
              <a:rPr lang="uk-UA" sz="2400" dirty="0" err="1" smtClean="0">
                <a:solidFill>
                  <a:srgbClr val="002060"/>
                </a:solidFill>
              </a:rPr>
              <a:t>Комба».Веде</a:t>
            </a:r>
            <a:r>
              <a:rPr lang="uk-UA" sz="2400" dirty="0" smtClean="0">
                <a:solidFill>
                  <a:srgbClr val="002060"/>
                </a:solidFill>
              </a:rPr>
              <a:t> активне життя , примножує письменницьку славу.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1930400"/>
            <a:ext cx="4309012" cy="4927600"/>
          </a:xfrm>
        </p:spPr>
      </p:pic>
    </p:spTree>
    <p:extLst>
      <p:ext uri="{BB962C8B-B14F-4D97-AF65-F5344CB8AC3E}">
        <p14:creationId xmlns:p14="http://schemas.microsoft.com/office/powerpoint/2010/main" val="20365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Камю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81" y="1155940"/>
            <a:ext cx="5744219" cy="5298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1794" y="1673525"/>
            <a:ext cx="2927231" cy="3847381"/>
          </a:xfrm>
        </p:spPr>
        <p:txBody>
          <a:bodyPr>
            <a:noAutofit/>
          </a:bodyPr>
          <a:lstStyle/>
          <a:p>
            <a:r>
              <a:rPr lang="uk-UA" sz="2400" dirty="0" smtClean="0"/>
              <a:t>4 січня 1960 року Камю прийняв запрошення друга та видавця М.Галлімара повернутися в Париж не поїздом , а на автомобілі . Машина, що зійшла з дороги , врізалася в дерево… Камю загинув.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1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3" y="0"/>
            <a:ext cx="8816196" cy="19304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Основні твори :</a:t>
            </a:r>
            <a:r>
              <a:rPr lang="uk-UA" sz="2400" dirty="0" smtClean="0">
                <a:solidFill>
                  <a:srgbClr val="002060"/>
                </a:solidFill>
              </a:rPr>
              <a:t>романи «Сторонній»(1942), «Чума», «Падіння»(1956), П'єса «</a:t>
            </a:r>
            <a:r>
              <a:rPr lang="uk-UA" sz="2400" dirty="0" err="1" smtClean="0">
                <a:solidFill>
                  <a:srgbClr val="002060"/>
                </a:solidFill>
              </a:rPr>
              <a:t>Калігула</a:t>
            </a:r>
            <a:r>
              <a:rPr lang="uk-UA" sz="2400" dirty="0" smtClean="0">
                <a:solidFill>
                  <a:srgbClr val="002060"/>
                </a:solidFill>
              </a:rPr>
              <a:t>», </a:t>
            </a:r>
            <a:r>
              <a:rPr lang="uk-UA" sz="2400" dirty="0" err="1" smtClean="0">
                <a:solidFill>
                  <a:srgbClr val="002060"/>
                </a:solidFill>
              </a:rPr>
              <a:t>есе»Міф</a:t>
            </a:r>
            <a:r>
              <a:rPr lang="uk-UA" sz="2400" dirty="0" smtClean="0">
                <a:solidFill>
                  <a:srgbClr val="002060"/>
                </a:solidFill>
              </a:rPr>
              <a:t> про Сізіфа»(1942), «Бунтівна людина»(1951)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8" y="1930400"/>
            <a:ext cx="6352707" cy="4743355"/>
          </a:xfrm>
        </p:spPr>
      </p:pic>
    </p:spTree>
    <p:extLst>
      <p:ext uri="{BB962C8B-B14F-4D97-AF65-F5344CB8AC3E}">
        <p14:creationId xmlns:p14="http://schemas.microsoft.com/office/powerpoint/2010/main" val="5132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3773"/>
            <a:ext cx="8954219" cy="13208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У 1957 році А. Камю отримав Нобелівську премію, ставши наймолодшим лауреатом цієї почесної премії</a:t>
            </a:r>
            <a:endParaRPr lang="uk-UA" sz="28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1788000"/>
            <a:ext cx="3630304" cy="4932479"/>
          </a:xfrm>
        </p:spPr>
      </p:pic>
    </p:spTree>
    <p:extLst>
      <p:ext uri="{BB962C8B-B14F-4D97-AF65-F5344CB8AC3E}">
        <p14:creationId xmlns:p14="http://schemas.microsoft.com/office/powerpoint/2010/main" val="18916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Роман «Чума»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7" y="1794294"/>
            <a:ext cx="5953455" cy="4940627"/>
          </a:xfrm>
        </p:spPr>
      </p:pic>
    </p:spTree>
    <p:extLst>
      <p:ext uri="{BB962C8B-B14F-4D97-AF65-F5344CB8AC3E}">
        <p14:creationId xmlns:p14="http://schemas.microsoft.com/office/powerpoint/2010/main" val="9255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10416"/>
          <a:stretch>
            <a:fillRect/>
          </a:stretch>
        </p:blipFill>
        <p:spPr>
          <a:xfrm>
            <a:off x="-217404" y="0"/>
            <a:ext cx="93037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7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252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Альбер Камю .   Дата народження-7 листопада 1913рік</vt:lpstr>
      <vt:lpstr>Дитинство та юність минули у містечку Мондові в Алжирі, що був на той час колонією Франції. Після загибелі батька сімя перебралася  до міста Алжир.У десять років відвідує гімназію.А після закінчення вступає до місцевого університету на філософсько-історичний факультет</vt:lpstr>
      <vt:lpstr>Через хворобу залишає навчання і займається журналістикою.1930-ті роки –перший Алжирський період творчості. У 1940 році їде до Парижу і працює у паризькій»Парі-Саур».Після окупації міста нацистами знову повертається в Алжир</vt:lpstr>
      <vt:lpstr>Ц 1942 повернувся у Францію , став активним учасником групи Опору «Комба».А  після закінчення війни продовжує працювати у газеті «Комба».Веде активне життя , примножує письменницьку славу.</vt:lpstr>
      <vt:lpstr>Камю</vt:lpstr>
      <vt:lpstr>Основні твори :романи «Сторонній»(1942), «Чума», «Падіння»(1956), П'єса «Калігула», есе»Міф про Сізіфа»(1942), «Бунтівна людина»(1951)</vt:lpstr>
      <vt:lpstr>У 1957 році А. Камю отримав Нобелівську премію, ставши наймолодшим лауреатом цієї почесної премії</vt:lpstr>
      <vt:lpstr>Роман «Чума»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, що залишалося від людей в Таборі смерті</vt:lpstr>
      <vt:lpstr>Потрібно завжди памятати, що вірус Чуми може повернутися у будь-який час.</vt:lpstr>
      <vt:lpstr>Ми маємо цінувати мир , оберігати нашу матінку Землю від воєн, ненависті, зла. І тоді вірус Чуми ніколи не прокинеться…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Дата народження-7 листопада 1913рік</dc:title>
  <dc:creator>ліля</dc:creator>
  <cp:lastModifiedBy>ліля</cp:lastModifiedBy>
  <cp:revision>6</cp:revision>
  <dcterms:created xsi:type="dcterms:W3CDTF">2013-11-04T13:40:53Z</dcterms:created>
  <dcterms:modified xsi:type="dcterms:W3CDTF">2013-11-04T14:33:20Z</dcterms:modified>
</cp:coreProperties>
</file>